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a64d960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a64d960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8.png"/><Relationship Id="rId83" Type="http://schemas.openxmlformats.org/officeDocument/2006/relationships/image" Target="../media/image42.gif"/><Relationship Id="rId42" Type="http://schemas.openxmlformats.org/officeDocument/2006/relationships/image" Target="../media/image28.png"/><Relationship Id="rId41" Type="http://schemas.openxmlformats.org/officeDocument/2006/relationships/image" Target="../media/image23.png"/><Relationship Id="rId44" Type="http://schemas.openxmlformats.org/officeDocument/2006/relationships/image" Target="../media/image26.png"/><Relationship Id="rId43" Type="http://schemas.openxmlformats.org/officeDocument/2006/relationships/image" Target="../media/image21.png"/><Relationship Id="rId46" Type="http://schemas.openxmlformats.org/officeDocument/2006/relationships/image" Target="../media/image24.png"/><Relationship Id="rId45" Type="http://schemas.openxmlformats.org/officeDocument/2006/relationships/hyperlink" Target="https://www.getepic.com/app/read/54984" TargetMode="External"/><Relationship Id="rId80" Type="http://schemas.openxmlformats.org/officeDocument/2006/relationships/hyperlink" Target="https://www.getepic.com/app/read/41499" TargetMode="External"/><Relationship Id="rId82" Type="http://schemas.openxmlformats.org/officeDocument/2006/relationships/image" Target="../media/image32.png"/><Relationship Id="rId81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3.jpg"/><Relationship Id="rId9" Type="http://schemas.openxmlformats.org/officeDocument/2006/relationships/hyperlink" Target="https://www.youtube.com/watch?v=SuwDbPctT6k" TargetMode="External"/><Relationship Id="rId48" Type="http://schemas.openxmlformats.org/officeDocument/2006/relationships/image" Target="../media/image37.png"/><Relationship Id="rId47" Type="http://schemas.openxmlformats.org/officeDocument/2006/relationships/hyperlink" Target="https://www.getepic.com/app/read/54982" TargetMode="External"/><Relationship Id="rId49" Type="http://schemas.openxmlformats.org/officeDocument/2006/relationships/hyperlink" Target="https://www.getepic.com/app/read/54979" TargetMode="External"/><Relationship Id="rId5" Type="http://schemas.openxmlformats.org/officeDocument/2006/relationships/hyperlink" Target="https://www.youtube.com/watch?v=CJzD7yVzY6w" TargetMode="External"/><Relationship Id="rId6" Type="http://schemas.openxmlformats.org/officeDocument/2006/relationships/image" Target="../media/image7.jpg"/><Relationship Id="rId7" Type="http://schemas.openxmlformats.org/officeDocument/2006/relationships/hyperlink" Target="https://www.youtube.com/watch?v=zyxv6r34WG8" TargetMode="External"/><Relationship Id="rId8" Type="http://schemas.openxmlformats.org/officeDocument/2006/relationships/image" Target="../media/image1.jpg"/><Relationship Id="rId73" Type="http://schemas.openxmlformats.org/officeDocument/2006/relationships/image" Target="../media/image36.png"/><Relationship Id="rId72" Type="http://schemas.openxmlformats.org/officeDocument/2006/relationships/hyperlink" Target="https://www.getepic.com/app/read/49297" TargetMode="External"/><Relationship Id="rId31" Type="http://schemas.openxmlformats.org/officeDocument/2006/relationships/hyperlink" Target="https://www.youtube.com/watch?v=s33ifUthFdI" TargetMode="External"/><Relationship Id="rId75" Type="http://schemas.openxmlformats.org/officeDocument/2006/relationships/image" Target="../media/image33.png"/><Relationship Id="rId30" Type="http://schemas.openxmlformats.org/officeDocument/2006/relationships/image" Target="../media/image4.jpg"/><Relationship Id="rId74" Type="http://schemas.openxmlformats.org/officeDocument/2006/relationships/hyperlink" Target="https://www.getepic.com/app/read/49268" TargetMode="External"/><Relationship Id="rId33" Type="http://schemas.openxmlformats.org/officeDocument/2006/relationships/hyperlink" Target="https://www.youtube.com/watch?v=XIxmo3zp6lE&amp;t=27s" TargetMode="External"/><Relationship Id="rId77" Type="http://schemas.openxmlformats.org/officeDocument/2006/relationships/image" Target="../media/image44.png"/><Relationship Id="rId32" Type="http://schemas.openxmlformats.org/officeDocument/2006/relationships/image" Target="../media/image14.jpg"/><Relationship Id="rId76" Type="http://schemas.openxmlformats.org/officeDocument/2006/relationships/hyperlink" Target="https://www.getepic.com/app/read/49295" TargetMode="External"/><Relationship Id="rId35" Type="http://schemas.openxmlformats.org/officeDocument/2006/relationships/image" Target="../media/image20.png"/><Relationship Id="rId79" Type="http://schemas.openxmlformats.org/officeDocument/2006/relationships/image" Target="../media/image35.png"/><Relationship Id="rId34" Type="http://schemas.openxmlformats.org/officeDocument/2006/relationships/image" Target="../media/image10.jpg"/><Relationship Id="rId78" Type="http://schemas.openxmlformats.org/officeDocument/2006/relationships/hyperlink" Target="https://www.getepic.com/app/read/57896" TargetMode="External"/><Relationship Id="rId71" Type="http://schemas.openxmlformats.org/officeDocument/2006/relationships/image" Target="../media/image48.png"/><Relationship Id="rId70" Type="http://schemas.openxmlformats.org/officeDocument/2006/relationships/hyperlink" Target="https://www.getepic.com/app/read/54498" TargetMode="External"/><Relationship Id="rId37" Type="http://schemas.openxmlformats.org/officeDocument/2006/relationships/image" Target="../media/image18.png"/><Relationship Id="rId36" Type="http://schemas.openxmlformats.org/officeDocument/2006/relationships/image" Target="../media/image17.jpg"/><Relationship Id="rId39" Type="http://schemas.openxmlformats.org/officeDocument/2006/relationships/image" Target="../media/image30.png"/><Relationship Id="rId38" Type="http://schemas.openxmlformats.org/officeDocument/2006/relationships/image" Target="../media/image15.png"/><Relationship Id="rId62" Type="http://schemas.openxmlformats.org/officeDocument/2006/relationships/hyperlink" Target="https://www.getepic.com/app/read/42264" TargetMode="External"/><Relationship Id="rId61" Type="http://schemas.openxmlformats.org/officeDocument/2006/relationships/image" Target="../media/image41.png"/><Relationship Id="rId20" Type="http://schemas.openxmlformats.org/officeDocument/2006/relationships/image" Target="../media/image5.jpg"/><Relationship Id="rId64" Type="http://schemas.openxmlformats.org/officeDocument/2006/relationships/hyperlink" Target="https://www.getepic.com/app/read/10244" TargetMode="External"/><Relationship Id="rId63" Type="http://schemas.openxmlformats.org/officeDocument/2006/relationships/image" Target="../media/image45.png"/><Relationship Id="rId22" Type="http://schemas.openxmlformats.org/officeDocument/2006/relationships/image" Target="../media/image12.jpg"/><Relationship Id="rId66" Type="http://schemas.openxmlformats.org/officeDocument/2006/relationships/hyperlink" Target="https://www.getepic.com/app/read/55449" TargetMode="External"/><Relationship Id="rId21" Type="http://schemas.openxmlformats.org/officeDocument/2006/relationships/hyperlink" Target="https://www.youtube.com/watch?v=WtH7hNKyOD8&amp;t=30s" TargetMode="External"/><Relationship Id="rId65" Type="http://schemas.openxmlformats.org/officeDocument/2006/relationships/image" Target="../media/image39.png"/><Relationship Id="rId24" Type="http://schemas.openxmlformats.org/officeDocument/2006/relationships/image" Target="../media/image13.jpg"/><Relationship Id="rId68" Type="http://schemas.openxmlformats.org/officeDocument/2006/relationships/hyperlink" Target="https://www.getepic.com/app/read/40123" TargetMode="External"/><Relationship Id="rId23" Type="http://schemas.openxmlformats.org/officeDocument/2006/relationships/hyperlink" Target="https://www.youtube.com/watch?v=LHn887lZAdc&amp;t=103s" TargetMode="External"/><Relationship Id="rId67" Type="http://schemas.openxmlformats.org/officeDocument/2006/relationships/image" Target="../media/image34.png"/><Relationship Id="rId60" Type="http://schemas.openxmlformats.org/officeDocument/2006/relationships/hyperlink" Target="https://www.getepic.com/app/read/53852" TargetMode="External"/><Relationship Id="rId26" Type="http://schemas.openxmlformats.org/officeDocument/2006/relationships/image" Target="../media/image11.jpg"/><Relationship Id="rId25" Type="http://schemas.openxmlformats.org/officeDocument/2006/relationships/hyperlink" Target="https://www.youtube.com/watch?v=JxdrEFz9Jsw" TargetMode="External"/><Relationship Id="rId69" Type="http://schemas.openxmlformats.org/officeDocument/2006/relationships/image" Target="../media/image46.png"/><Relationship Id="rId28" Type="http://schemas.openxmlformats.org/officeDocument/2006/relationships/image" Target="../media/image8.jpg"/><Relationship Id="rId27" Type="http://schemas.openxmlformats.org/officeDocument/2006/relationships/hyperlink" Target="https://www.youtube.com/watch?v=YQqgIFvn7gU" TargetMode="External"/><Relationship Id="rId29" Type="http://schemas.openxmlformats.org/officeDocument/2006/relationships/hyperlink" Target="https://www.youtube.com/watch?v=LE7BBF-I_yQ&amp;t=26s" TargetMode="External"/><Relationship Id="rId51" Type="http://schemas.openxmlformats.org/officeDocument/2006/relationships/image" Target="../media/image25.png"/><Relationship Id="rId50" Type="http://schemas.openxmlformats.org/officeDocument/2006/relationships/image" Target="../media/image40.png"/><Relationship Id="rId53" Type="http://schemas.openxmlformats.org/officeDocument/2006/relationships/image" Target="../media/image43.png"/><Relationship Id="rId52" Type="http://schemas.openxmlformats.org/officeDocument/2006/relationships/hyperlink" Target="https://www.getepic.com/app/read/36329" TargetMode="External"/><Relationship Id="rId11" Type="http://schemas.openxmlformats.org/officeDocument/2006/relationships/hyperlink" Target="https://www.youtube.com/watch?v=iQ6mc1NCylo&amp;t=39s" TargetMode="External"/><Relationship Id="rId55" Type="http://schemas.openxmlformats.org/officeDocument/2006/relationships/image" Target="../media/image27.png"/><Relationship Id="rId10" Type="http://schemas.openxmlformats.org/officeDocument/2006/relationships/image" Target="../media/image6.jpg"/><Relationship Id="rId54" Type="http://schemas.openxmlformats.org/officeDocument/2006/relationships/hyperlink" Target="https://www.getepic.com/app/read/28857" TargetMode="External"/><Relationship Id="rId13" Type="http://schemas.openxmlformats.org/officeDocument/2006/relationships/hyperlink" Target="https://www.youtube.com/watch?v=R-fOWq1-w4E&amp;t=114s" TargetMode="External"/><Relationship Id="rId57" Type="http://schemas.openxmlformats.org/officeDocument/2006/relationships/image" Target="../media/image29.png"/><Relationship Id="rId12" Type="http://schemas.openxmlformats.org/officeDocument/2006/relationships/image" Target="../media/image9.jpg"/><Relationship Id="rId56" Type="http://schemas.openxmlformats.org/officeDocument/2006/relationships/hyperlink" Target="https://www.getepic.com/app/read/56485" TargetMode="External"/><Relationship Id="rId15" Type="http://schemas.openxmlformats.org/officeDocument/2006/relationships/hyperlink" Target="https://www.youtube.com/watch?v=mXfL1CdkGT4&amp;t=6s" TargetMode="External"/><Relationship Id="rId59" Type="http://schemas.openxmlformats.org/officeDocument/2006/relationships/image" Target="../media/image31.png"/><Relationship Id="rId14" Type="http://schemas.openxmlformats.org/officeDocument/2006/relationships/image" Target="../media/image2.jpg"/><Relationship Id="rId58" Type="http://schemas.openxmlformats.org/officeDocument/2006/relationships/hyperlink" Target="https://www.getepic.com/app/read/28959" TargetMode="External"/><Relationship Id="rId17" Type="http://schemas.openxmlformats.org/officeDocument/2006/relationships/hyperlink" Target="https://www.youtube.com/watch?v=IuFcKEwNSqs&amp;t=60s" TargetMode="External"/><Relationship Id="rId16" Type="http://schemas.openxmlformats.org/officeDocument/2006/relationships/image" Target="../media/image22.jpg"/><Relationship Id="rId19" Type="http://schemas.openxmlformats.org/officeDocument/2006/relationships/hyperlink" Target="https://www.youtube.com/watch?v=LHn887lZAdc&amp;t=83s" TargetMode="External"/><Relationship Id="rId18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4712" l="0" r="0" t="0"/>
          <a:stretch/>
        </p:blipFill>
        <p:spPr>
          <a:xfrm>
            <a:off x="0" y="0"/>
            <a:ext cx="4607625" cy="397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14712" l="0" r="0" t="0"/>
          <a:stretch/>
        </p:blipFill>
        <p:spPr>
          <a:xfrm>
            <a:off x="4536375" y="0"/>
            <a:ext cx="4607625" cy="397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614925" cy="7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4925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29850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699100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081001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479125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466077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844775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6667200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081376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855275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4276401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7862600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7244502" y="0"/>
            <a:ext cx="614925" cy="7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471800" y="1"/>
            <a:ext cx="614925" cy="737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5">
            <a:alphaModFix/>
          </a:blip>
          <a:srcRect b="40677" l="0" r="0" t="0"/>
          <a:stretch/>
        </p:blipFill>
        <p:spPr>
          <a:xfrm>
            <a:off x="1189388" y="3977620"/>
            <a:ext cx="6315075" cy="13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346975" y="1170800"/>
            <a:ext cx="3999900" cy="36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7975" y="2533650"/>
            <a:ext cx="1973149" cy="260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8">
            <a:alphaModFix/>
          </a:blip>
          <a:srcRect b="17853" l="0" r="0" t="14211"/>
          <a:stretch/>
        </p:blipFill>
        <p:spPr>
          <a:xfrm>
            <a:off x="6495000" y="2541925"/>
            <a:ext cx="2468325" cy="16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 flipH="1">
            <a:off x="1924150" y="4405594"/>
            <a:ext cx="1323074" cy="99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40">
            <a:alphaModFix/>
          </a:blip>
          <a:srcRect b="13064" l="0" r="0" t="14837"/>
          <a:stretch/>
        </p:blipFill>
        <p:spPr>
          <a:xfrm>
            <a:off x="7322800" y="3977613"/>
            <a:ext cx="1694506" cy="9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696300" y="2692500"/>
            <a:ext cx="645800" cy="6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642725" y="3422650"/>
            <a:ext cx="645800" cy="6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418112" y="2716900"/>
            <a:ext cx="645800" cy="6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139925" y="2692500"/>
            <a:ext cx="645800" cy="6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391325" y="3438612"/>
            <a:ext cx="645800" cy="6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139925" y="3426412"/>
            <a:ext cx="645800" cy="6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727175" y="2460834"/>
            <a:ext cx="614925" cy="61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43">
            <a:alphaModFix/>
          </a:blip>
          <a:srcRect b="25150" l="0" r="0" t="24850"/>
          <a:stretch/>
        </p:blipFill>
        <p:spPr>
          <a:xfrm>
            <a:off x="6495000" y="4568313"/>
            <a:ext cx="992525" cy="49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4">
            <a:alphaModFix/>
          </a:blip>
          <a:srcRect b="0" l="27320" r="20631" t="0"/>
          <a:stretch/>
        </p:blipFill>
        <p:spPr>
          <a:xfrm flipH="1">
            <a:off x="356613" y="1638261"/>
            <a:ext cx="1694500" cy="325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524913" y="1314438"/>
            <a:ext cx="614925" cy="77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247222" y="1314438"/>
            <a:ext cx="614925" cy="776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969550" y="1314450"/>
            <a:ext cx="614925" cy="776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51">
            <a:alphaModFix/>
          </a:blip>
          <a:srcRect b="0" l="0" r="43486" t="16833"/>
          <a:stretch/>
        </p:blipFill>
        <p:spPr>
          <a:xfrm flipH="1" rot="-936598">
            <a:off x="7685100" y="943743"/>
            <a:ext cx="1555450" cy="2289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691875" y="1314450"/>
            <a:ext cx="614925" cy="77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414200" y="1314450"/>
            <a:ext cx="614900" cy="776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2466075" y="2158599"/>
            <a:ext cx="645825" cy="815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231786" y="2164050"/>
            <a:ext cx="645800" cy="81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950149" y="2164038"/>
            <a:ext cx="645825" cy="81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4668550" y="2198950"/>
            <a:ext cx="614925" cy="776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5434225" y="2179450"/>
            <a:ext cx="614925" cy="77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2509463" y="3068102"/>
            <a:ext cx="645825" cy="815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3247225" y="3072925"/>
            <a:ext cx="614900" cy="77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3953975" y="3052675"/>
            <a:ext cx="645825" cy="815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72"/>
          </p:cNvPr>
          <p:cNvPicPr preferRelativeResize="0"/>
          <p:nvPr/>
        </p:nvPicPr>
        <p:blipFill rotWithShape="1">
          <a:blip r:embed="rId73">
            <a:alphaModFix/>
          </a:blip>
          <a:srcRect b="10375" l="0" r="0" t="9193"/>
          <a:stretch/>
        </p:blipFill>
        <p:spPr>
          <a:xfrm>
            <a:off x="3081010" y="3977610"/>
            <a:ext cx="728135" cy="7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74"/>
          </p:cNvPr>
          <p:cNvPicPr preferRelativeResize="0"/>
          <p:nvPr/>
        </p:nvPicPr>
        <p:blipFill rotWithShape="1">
          <a:blip r:embed="rId75">
            <a:alphaModFix/>
          </a:blip>
          <a:srcRect b="9854" l="0" r="0" t="9959"/>
          <a:stretch/>
        </p:blipFill>
        <p:spPr>
          <a:xfrm>
            <a:off x="3953975" y="3941325"/>
            <a:ext cx="805460" cy="8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76"/>
          </p:cNvPr>
          <p:cNvPicPr preferRelativeResize="0"/>
          <p:nvPr/>
        </p:nvPicPr>
        <p:blipFill rotWithShape="1">
          <a:blip r:embed="rId77">
            <a:alphaModFix/>
          </a:blip>
          <a:srcRect b="9802" l="0" r="0" t="9714"/>
          <a:stretch/>
        </p:blipFill>
        <p:spPr>
          <a:xfrm>
            <a:off x="4904250" y="3931448"/>
            <a:ext cx="805450" cy="8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4668446" y="3083424"/>
            <a:ext cx="614900" cy="776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80"/>
          </p:cNvPr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5398500" y="3083425"/>
            <a:ext cx="614925" cy="77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 rotWithShape="1">
          <a:blip r:embed="rId82">
            <a:alphaModFix/>
          </a:blip>
          <a:srcRect b="17714" l="0" r="0" t="14904"/>
          <a:stretch/>
        </p:blipFill>
        <p:spPr>
          <a:xfrm>
            <a:off x="881025" y="3185750"/>
            <a:ext cx="1214775" cy="8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1129325" y="3322819"/>
            <a:ext cx="728150" cy="544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