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55448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896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9D2F426-0C2D-4725-9402-8434B4E4A518}">
  <a:tblStyle styleId="{B9D2F426-0C2D-4725-9402-8434B4E4A51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896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572057" y="685800"/>
            <a:ext cx="171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572057" y="685800"/>
            <a:ext cx="171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2250271"/>
            <a:ext cx="7242600" cy="620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8565356"/>
            <a:ext cx="7242600" cy="23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6500347"/>
            <a:ext cx="7242600" cy="254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1344964"/>
            <a:ext cx="7242600" cy="17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3483036"/>
            <a:ext cx="7242600" cy="103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1344964"/>
            <a:ext cx="7242600" cy="17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3483036"/>
            <a:ext cx="3399900" cy="103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3483036"/>
            <a:ext cx="3399900" cy="103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1344964"/>
            <a:ext cx="7242600" cy="17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679147"/>
            <a:ext cx="2386800" cy="228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4199680"/>
            <a:ext cx="2386800" cy="9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1360453"/>
            <a:ext cx="5412600" cy="123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378"/>
            <a:ext cx="3886200" cy="1554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3726929"/>
            <a:ext cx="3438300" cy="447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8471516"/>
            <a:ext cx="3438300" cy="37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2188316"/>
            <a:ext cx="3261600" cy="111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12785738"/>
            <a:ext cx="5099100" cy="182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3342956"/>
            <a:ext cx="7242600" cy="593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9526724"/>
            <a:ext cx="7242600" cy="39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1344964"/>
            <a:ext cx="7242600" cy="17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3483036"/>
            <a:ext cx="7242600" cy="10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152400" y="2355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{B9D2F426-0C2D-4725-9402-8434B4E4A518}</a:tableStyleId>
              </a:tblPr>
              <a:tblGrid>
                <a:gridCol w="2800350"/>
                <a:gridCol w="2362200"/>
                <a:gridCol w="2409825"/>
              </a:tblGrid>
              <a:tr h="3574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of the following is NOT a function of the plasma membrane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assist the passage of materials into the cell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interact &amp; recognize other cells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produce lipid molecules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communicate with inside of the cell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macromolecule is found in corn?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Nucleic Acid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Glycogen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Cellulose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Starch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5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Stop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46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After the cell is placed into the beaker, which of the following changes would occur?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artificial cell would become more flaccid (“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shriveled”; ie, would shrink)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The artificial cell would become more turgid 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(“stiff; hard”; ie, would expand)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entropy of the system (cell plus surrounding solution) would decrease.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The overall free energy stored in the system would increase.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rgbClr val="333333"/>
                          </a:solidFill>
                          <a:highlight>
                            <a:schemeClr val="lt1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What 2 types of macromolecules are found in the plasma membrane?</a:t>
                      </a:r>
                      <a:endParaRPr sz="1200">
                        <a:solidFill>
                          <a:srgbClr val="333333"/>
                        </a:solidFill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Lipids &amp; Carbohydrates   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Nucleic Acids &amp; Proteins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Proteins &amp; Lipids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Carbon dioxide &amp; Oxygen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If a red blood cell is placed in a hypotonic solution, it will eventually: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swell and burst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swell and not burst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no change will occur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shrink up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6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tube is separated by a selectively permeable membrane for water and salt only. Side A=8% salt/2% glucose solution; Side B =2% salt/2% glucose solution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molecule(s) will move across the membrane and in which net direction(s)?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UP)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&amp; Glucose to A; Water to B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B; Glucose to A; Water no movement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B, Water &amp; Glucose no movement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A; Glucose to B; Water to A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AutoNum type="arabicPeriod"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 to 60% of all medicines used today exert their effects by influencing what structures in the cell membrane?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UP)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Channel proteins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Marker proteins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Phospholipid bilayer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Receptor proteins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Using the diagram:  Inside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solution is: hypotonic, hypertonic, or isotonic? Which direction will osmosis take place? What will cell do?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Hypertonic, out, shrink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Hypotonic, out, swell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Hypotonic, in, swell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Isotonic, no movement, stay the same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574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Using the diagram:  Outside of the cell’s  solution is: hypotonic, hypertonic, or isotonic?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direction will osmosis take place?  What will cell do?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Hypotonic, out, shrink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Isotonic, no movement, stay the same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Hypotonic, in, swell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Hypertonic, out, shrink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solute(s) will exhibit a net diffusion out of the cell? Refer to the diagram below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Glucose and fructose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Glucose and sucrose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Fructose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Glucose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 example of diffusion is: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red food coloring moving through water until the water is pink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water molecules moving into a plant cell after rain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water molecules leaving the cells of a fresh water fish, when placed in a salt water tank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none of the above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50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universal blood donors for the ABO system are type: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O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AB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Which of the following statements is true regarding the ABO blood system?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People who have the A antigen normally would not produce the anti-A antibody.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only ABO type blood that normally does not have either A or B antigens is AB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People who are type AB normally produce both anti-A and anti-B antibodies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rgbClr val="333333"/>
                          </a:solidFill>
                          <a:highlight>
                            <a:schemeClr val="lt1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respect to the ABO blood group, a transfusion of AB blood may be give to a person who has blood type</a:t>
                      </a:r>
                      <a:endParaRPr sz="1200">
                        <a:solidFill>
                          <a:srgbClr val="333333"/>
                        </a:solidFill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rgbClr val="333333"/>
                          </a:solidFill>
                          <a:highlight>
                            <a:schemeClr val="lt1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solidFill>
                          <a:srgbClr val="333333"/>
                        </a:solidFill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B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AB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O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