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B06F36-240F-4857-B0E5-0FE9A61C894B}">
  <a:tblStyle styleId="{77B06F36-240F-4857-B0E5-0FE9A61C894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{77B06F36-240F-4857-B0E5-0FE9A61C894B}</a:tableStyleId>
              </a:tblPr>
              <a:tblGrid>
                <a:gridCol w="2800350"/>
                <a:gridCol w="2362200"/>
                <a:gridCol w="2409825"/>
              </a:tblGrid>
              <a:tr h="1609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Stop</a:t>
                      </a:r>
                      <a:endParaRPr b="1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 the cell is placed into the beaker, which of the following changes would occur?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artificial cell would become more flaccid (“</a:t>
                      </a: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shriveled”; ie, would shrink)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artificial cell would become more turgid </a:t>
                      </a: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(“stiff; hard”; ie, would expand)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entropy of the system (cell plus surrounding solution) would decrease.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overall free energy stored in the system would increase.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is NOT a function of the plasma membrane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assist the passage of materials into the cell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interact &amp; recognize other cells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with inside of the cell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produce lipid molecules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6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 example of diffusion is: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red food coloring moving through water until the water is pink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moving into a plant cell after rain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leaving the cells of a fresh water fish, when placed in a salt water tank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none of the above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 to 60% of all medicines used today exert their effects by influencing what structures in the cell membrane?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Phospholipid bilayer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Marker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Channel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Receptor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 a red blood cell is placed in a hypertonic solution, it will eventually: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swell and burst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swell and not burst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no change will occur</a:t>
                      </a: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shrink up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5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Outside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solution: hypotonic, hypertonic, or isotonic?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direction will osmosis take place?  What will cell do?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out,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in,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out, shrink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imes New Roman"/>
                        <a:buAutoNum type="arabicPeriod"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 which direction will osmosis take place </a:t>
                      </a: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diffusion has occurred?  Refer to the diagram on the back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From the environment (outside solution) into the cell.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From the cell into the environment (outside solution).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From the top of the beaker to the bottom of the beaker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From the bottom of the beaker to the top of the beaker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Using the diagram: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Outside solution is: hypotonic, hypertonic, or isotonic? Which direction will osmosis take place? What will cell do?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out, shrink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in,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respect to the ABO blood group, a transfusion of AB blood may be give to a person who has blood type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O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solute(s) will exhibit a net diffusion out of the cell? Refer to the diagram below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Glucose and fructose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 and sucrose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Fructose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What 2 types of macromolecules are found in the plasma membrane?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Proteins &amp; Lipids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Nucleic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Acids &amp;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Lipids &amp; Carbohydrates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Carbon dioxide &amp; Oxygen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14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universal blood donors for the ABO system are type: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O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i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statements is true regarding the ABO blood system?</a:t>
                      </a:r>
                      <a:endParaRPr i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People who have the A antigen normally would not produce the anti-A antibody.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only ABO type blood that normally does not have either A or B antigens is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People who are type AB normally produce both anti-A and anti-B antibodies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tube is separated by a selectively permeable membrane for water and salt only. Side A=8% salt/2% glucose solution; Side B =2% salt/8% glucose solution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molecule(s) will move across the membrane and in which net direction(s)?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B, Water &amp; Glucose no movement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B; Glucose to A; Water no movement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&amp; Glucose to A; Water to 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A; Glucose to B; Water to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