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b05e55a42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b05e55a42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149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4425" y="1752085"/>
            <a:ext cx="6204231" cy="3195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48421" l="0" r="0" t="0"/>
          <a:stretch/>
        </p:blipFill>
        <p:spPr>
          <a:xfrm>
            <a:off x="152400" y="76200"/>
            <a:ext cx="8618574" cy="25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64873" r="7011" t="55183"/>
          <a:stretch/>
        </p:blipFill>
        <p:spPr>
          <a:xfrm>
            <a:off x="6280650" y="2746700"/>
            <a:ext cx="2596344" cy="239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