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c5d8bc6d5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c5d8bc6d5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1.png"/><Relationship Id="rId20" Type="http://schemas.openxmlformats.org/officeDocument/2006/relationships/image" Target="../media/image6.gif"/><Relationship Id="rId22" Type="http://schemas.openxmlformats.org/officeDocument/2006/relationships/image" Target="../media/image2.png"/><Relationship Id="rId21" Type="http://schemas.openxmlformats.org/officeDocument/2006/relationships/image" Target="../media/image5.png"/><Relationship Id="rId24" Type="http://schemas.openxmlformats.org/officeDocument/2006/relationships/image" Target="../media/image3.png"/><Relationship Id="rId23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4.png"/><Relationship Id="rId9" Type="http://schemas.openxmlformats.org/officeDocument/2006/relationships/hyperlink" Target="https://safeyoutube.net/w/nunK" TargetMode="External"/><Relationship Id="rId26" Type="http://schemas.openxmlformats.org/officeDocument/2006/relationships/image" Target="../media/image24.png"/><Relationship Id="rId25" Type="http://schemas.openxmlformats.org/officeDocument/2006/relationships/hyperlink" Target="https://safeyoutube.net/w/3unK" TargetMode="External"/><Relationship Id="rId28" Type="http://schemas.openxmlformats.org/officeDocument/2006/relationships/image" Target="../media/image23.png"/><Relationship Id="rId27" Type="http://schemas.openxmlformats.org/officeDocument/2006/relationships/hyperlink" Target="https://safeyoutube.net/w/XunK" TargetMode="External"/><Relationship Id="rId5" Type="http://schemas.openxmlformats.org/officeDocument/2006/relationships/hyperlink" Target="https://safeyoutube.net/w/MunK" TargetMode="External"/><Relationship Id="rId6" Type="http://schemas.openxmlformats.org/officeDocument/2006/relationships/image" Target="../media/image15.png"/><Relationship Id="rId29" Type="http://schemas.openxmlformats.org/officeDocument/2006/relationships/hyperlink" Target="https://safeyoutube.net/w/S0EL" TargetMode="External"/><Relationship Id="rId7" Type="http://schemas.openxmlformats.org/officeDocument/2006/relationships/hyperlink" Target="https://safeyoutube.net/w/eunK" TargetMode="External"/><Relationship Id="rId8" Type="http://schemas.openxmlformats.org/officeDocument/2006/relationships/image" Target="../media/image10.png"/><Relationship Id="rId31" Type="http://schemas.openxmlformats.org/officeDocument/2006/relationships/hyperlink" Target="https://safeyoutube.net/w/eqEL" TargetMode="External"/><Relationship Id="rId30" Type="http://schemas.openxmlformats.org/officeDocument/2006/relationships/image" Target="../media/image14.png"/><Relationship Id="rId11" Type="http://schemas.openxmlformats.org/officeDocument/2006/relationships/hyperlink" Target="https://safeyoutube.net/w/qReO" TargetMode="External"/><Relationship Id="rId33" Type="http://schemas.openxmlformats.org/officeDocument/2006/relationships/hyperlink" Target="https://safeyoutube.net/w/yEEL" TargetMode="External"/><Relationship Id="rId10" Type="http://schemas.openxmlformats.org/officeDocument/2006/relationships/image" Target="../media/image12.png"/><Relationship Id="rId32" Type="http://schemas.openxmlformats.org/officeDocument/2006/relationships/image" Target="../media/image8.png"/><Relationship Id="rId13" Type="http://schemas.openxmlformats.org/officeDocument/2006/relationships/hyperlink" Target="https://safeyoutube.net/w/PsEL" TargetMode="External"/><Relationship Id="rId35" Type="http://schemas.openxmlformats.org/officeDocument/2006/relationships/hyperlink" Target="https://safeyoutube.net/w/StnK" TargetMode="External"/><Relationship Id="rId12" Type="http://schemas.openxmlformats.org/officeDocument/2006/relationships/image" Target="../media/image17.png"/><Relationship Id="rId34" Type="http://schemas.openxmlformats.org/officeDocument/2006/relationships/image" Target="../media/image9.png"/><Relationship Id="rId15" Type="http://schemas.openxmlformats.org/officeDocument/2006/relationships/hyperlink" Target="https://safeyoutube.net/w/t0EL" TargetMode="External"/><Relationship Id="rId37" Type="http://schemas.openxmlformats.org/officeDocument/2006/relationships/image" Target="../media/image25.png"/><Relationship Id="rId14" Type="http://schemas.openxmlformats.org/officeDocument/2006/relationships/image" Target="../media/image1.png"/><Relationship Id="rId36" Type="http://schemas.openxmlformats.org/officeDocument/2006/relationships/image" Target="../media/image22.png"/><Relationship Id="rId17" Type="http://schemas.openxmlformats.org/officeDocument/2006/relationships/image" Target="../media/image19.png"/><Relationship Id="rId39" Type="http://schemas.openxmlformats.org/officeDocument/2006/relationships/image" Target="../media/image13.png"/><Relationship Id="rId16" Type="http://schemas.openxmlformats.org/officeDocument/2006/relationships/image" Target="../media/image7.png"/><Relationship Id="rId38" Type="http://schemas.openxmlformats.org/officeDocument/2006/relationships/image" Target="../media/image18.png"/><Relationship Id="rId19" Type="http://schemas.openxmlformats.org/officeDocument/2006/relationships/image" Target="../media/image16.gif"/><Relationship Id="rId18" Type="http://schemas.openxmlformats.org/officeDocument/2006/relationships/hyperlink" Target="https://safeyoutube.net/w/jC5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6694663" y="277812"/>
            <a:ext cx="2312926" cy="3563875"/>
            <a:chOff x="4408663" y="811212"/>
            <a:chExt cx="2312926" cy="3563875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4408663" y="811212"/>
              <a:ext cx="2312926" cy="3563875"/>
              <a:chOff x="2732925" y="607300"/>
              <a:chExt cx="2312926" cy="3563875"/>
            </a:xfrm>
          </p:grpSpPr>
          <p:pic>
            <p:nvPicPr>
              <p:cNvPr id="56" name="Google Shape;56;p13"/>
              <p:cNvPicPr preferRelativeResize="0"/>
              <p:nvPr/>
            </p:nvPicPr>
            <p:blipFill rotWithShape="1">
              <a:blip r:embed="rId4">
                <a:alphaModFix/>
              </a:blip>
              <a:srcRect b="23222" l="0" r="0" t="13466"/>
              <a:stretch/>
            </p:blipFill>
            <p:spPr>
              <a:xfrm>
                <a:off x="2735500" y="2193725"/>
                <a:ext cx="2310351" cy="19774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" name="Google Shape;57;p13"/>
              <p:cNvPicPr preferRelativeResize="0"/>
              <p:nvPr/>
            </p:nvPicPr>
            <p:blipFill rotWithShape="1">
              <a:blip r:embed="rId4">
                <a:alphaModFix/>
              </a:blip>
              <a:srcRect b="25568" l="0" r="0" t="13467"/>
              <a:stretch/>
            </p:blipFill>
            <p:spPr>
              <a:xfrm>
                <a:off x="2732925" y="607300"/>
                <a:ext cx="2310351" cy="19041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8" name="Google Shape;58;p13"/>
            <p:cNvGrpSpPr/>
            <p:nvPr/>
          </p:nvGrpSpPr>
          <p:grpSpPr>
            <a:xfrm>
              <a:off x="4813963" y="1187050"/>
              <a:ext cx="1532911" cy="2227373"/>
              <a:chOff x="5042563" y="1339450"/>
              <a:chExt cx="1532911" cy="2227373"/>
            </a:xfrm>
          </p:grpSpPr>
          <p:pic>
            <p:nvPicPr>
              <p:cNvPr id="59" name="Google Shape;59;p13">
                <a:hlinkClick r:id="rId5"/>
              </p:cNvPr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5052388" y="1339450"/>
                <a:ext cx="630936" cy="61264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0" name="Google Shape;60;p13">
                <a:hlinkClick r:id="rId7"/>
              </p:cNvPr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052388" y="2954175"/>
                <a:ext cx="630935" cy="61264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13">
                <a:hlinkClick r:id="rId9"/>
              </p:cNvPr>
              <p:cNvPicPr preferRelativeResize="0"/>
              <p:nvPr/>
            </p:nvPicPr>
            <p:blipFill>
              <a:blip r:embed="rId10">
                <a:alphaModFix/>
              </a:blip>
              <a:stretch>
                <a:fillRect/>
              </a:stretch>
            </p:blipFill>
            <p:spPr>
              <a:xfrm>
                <a:off x="5935425" y="1339450"/>
                <a:ext cx="630936" cy="61264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2" name="Google Shape;62;p13">
                <a:hlinkClick r:id="rId11"/>
              </p:cNvPr>
              <p:cNvPicPr preferRelativeResize="0"/>
              <p:nvPr/>
            </p:nvPicPr>
            <p:blipFill>
              <a:blip r:embed="rId12">
                <a:alphaModFix/>
              </a:blip>
              <a:stretch>
                <a:fillRect/>
              </a:stretch>
            </p:blipFill>
            <p:spPr>
              <a:xfrm>
                <a:off x="5935425" y="2954175"/>
                <a:ext cx="630936" cy="61264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Google Shape;63;p13">
                <a:hlinkClick r:id="rId13"/>
              </p:cNvPr>
              <p:cNvPicPr preferRelativeResize="0"/>
              <p:nvPr/>
            </p:nvPicPr>
            <p:blipFill>
              <a:blip r:embed="rId14">
                <a:alphaModFix/>
              </a:blip>
              <a:stretch>
                <a:fillRect/>
              </a:stretch>
            </p:blipFill>
            <p:spPr>
              <a:xfrm>
                <a:off x="5042563" y="2163088"/>
                <a:ext cx="630936" cy="61264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4" name="Google Shape;64;p13">
                <a:hlinkClick r:id="rId15"/>
              </p:cNvPr>
              <p:cNvPicPr preferRelativeResize="0"/>
              <p:nvPr/>
            </p:nvPicPr>
            <p:blipFill>
              <a:blip r:embed="rId16">
                <a:alphaModFix/>
              </a:blip>
              <a:stretch>
                <a:fillRect/>
              </a:stretch>
            </p:blipFill>
            <p:spPr>
              <a:xfrm>
                <a:off x="5944538" y="2146813"/>
                <a:ext cx="630936" cy="6126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5" name="Google Shape;65;p13"/>
          <p:cNvPicPr preferRelativeResize="0"/>
          <p:nvPr/>
        </p:nvPicPr>
        <p:blipFill rotWithShape="1">
          <a:blip r:embed="rId17">
            <a:alphaModFix/>
          </a:blip>
          <a:srcRect b="34437" l="0" r="0" t="5545"/>
          <a:stretch/>
        </p:blipFill>
        <p:spPr>
          <a:xfrm>
            <a:off x="605475" y="3825350"/>
            <a:ext cx="8386125" cy="144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079788" y="595899"/>
            <a:ext cx="3173822" cy="1785275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8150725" y="3938975"/>
            <a:ext cx="422800" cy="42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703001" y="3055337"/>
            <a:ext cx="1242299" cy="9598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" name="Google Shape;69;p13"/>
          <p:cNvGrpSpPr/>
          <p:nvPr/>
        </p:nvGrpSpPr>
        <p:grpSpPr>
          <a:xfrm>
            <a:off x="2611375" y="226300"/>
            <a:ext cx="4091625" cy="2591625"/>
            <a:chOff x="2611375" y="226300"/>
            <a:chExt cx="4091625" cy="2591625"/>
          </a:xfrm>
        </p:grpSpPr>
        <p:pic>
          <p:nvPicPr>
            <p:cNvPr id="70" name="Google Shape;70;p13"/>
            <p:cNvPicPr preferRelativeResize="0"/>
            <p:nvPr/>
          </p:nvPicPr>
          <p:blipFill rotWithShape="1">
            <a:blip r:embed="rId22">
              <a:alphaModFix/>
            </a:blip>
            <a:srcRect b="68080" l="0" r="0" t="0"/>
            <a:stretch/>
          </p:blipFill>
          <p:spPr>
            <a:xfrm>
              <a:off x="2839975" y="226300"/>
              <a:ext cx="3684250" cy="525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3"/>
            <p:cNvPicPr preferRelativeResize="0"/>
            <p:nvPr/>
          </p:nvPicPr>
          <p:blipFill rotWithShape="1">
            <a:blip r:embed="rId22">
              <a:alphaModFix/>
            </a:blip>
            <a:srcRect b="68080" l="0" r="0" t="0"/>
            <a:stretch/>
          </p:blipFill>
          <p:spPr>
            <a:xfrm>
              <a:off x="2824375" y="2292325"/>
              <a:ext cx="3757674" cy="525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3"/>
            <p:cNvPicPr preferRelativeResize="0"/>
            <p:nvPr/>
          </p:nvPicPr>
          <p:blipFill rotWithShape="1">
            <a:blip r:embed="rId22">
              <a:alphaModFix/>
            </a:blip>
            <a:srcRect b="68080" l="0" r="36860" t="0"/>
            <a:stretch/>
          </p:blipFill>
          <p:spPr>
            <a:xfrm rot="5400000">
              <a:off x="1687863" y="1194008"/>
              <a:ext cx="2372624" cy="525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3"/>
            <p:cNvPicPr preferRelativeResize="0"/>
            <p:nvPr/>
          </p:nvPicPr>
          <p:blipFill rotWithShape="1">
            <a:blip r:embed="rId22">
              <a:alphaModFix/>
            </a:blip>
            <a:srcRect b="68080" l="0" r="36860" t="0"/>
            <a:stretch/>
          </p:blipFill>
          <p:spPr>
            <a:xfrm flipH="1" rot="-5400000">
              <a:off x="5253888" y="1204108"/>
              <a:ext cx="2372624" cy="525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962901" y="2914724"/>
            <a:ext cx="2384075" cy="233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24">
            <a:alphaModFix/>
          </a:blip>
          <a:srcRect b="0" l="56555" r="0" t="0"/>
          <a:stretch/>
        </p:blipFill>
        <p:spPr>
          <a:xfrm>
            <a:off x="7384625" y="2990136"/>
            <a:ext cx="537500" cy="7308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" name="Google Shape;76;p13"/>
          <p:cNvGrpSpPr/>
          <p:nvPr/>
        </p:nvGrpSpPr>
        <p:grpSpPr>
          <a:xfrm>
            <a:off x="176775" y="277812"/>
            <a:ext cx="2312926" cy="3563875"/>
            <a:chOff x="2732925" y="607300"/>
            <a:chExt cx="2312926" cy="3563875"/>
          </a:xfrm>
        </p:grpSpPr>
        <p:grpSp>
          <p:nvGrpSpPr>
            <p:cNvPr id="77" name="Google Shape;77;p13"/>
            <p:cNvGrpSpPr/>
            <p:nvPr/>
          </p:nvGrpSpPr>
          <p:grpSpPr>
            <a:xfrm>
              <a:off x="2732925" y="607300"/>
              <a:ext cx="2312926" cy="3563875"/>
              <a:chOff x="2732925" y="607300"/>
              <a:chExt cx="2312926" cy="3563875"/>
            </a:xfrm>
          </p:grpSpPr>
          <p:pic>
            <p:nvPicPr>
              <p:cNvPr id="78" name="Google Shape;78;p13"/>
              <p:cNvPicPr preferRelativeResize="0"/>
              <p:nvPr/>
            </p:nvPicPr>
            <p:blipFill rotWithShape="1">
              <a:blip r:embed="rId4">
                <a:alphaModFix/>
              </a:blip>
              <a:srcRect b="23222" l="0" r="0" t="13466"/>
              <a:stretch/>
            </p:blipFill>
            <p:spPr>
              <a:xfrm>
                <a:off x="2735500" y="2193725"/>
                <a:ext cx="2310351" cy="19774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9" name="Google Shape;79;p13"/>
              <p:cNvPicPr preferRelativeResize="0"/>
              <p:nvPr/>
            </p:nvPicPr>
            <p:blipFill rotWithShape="1">
              <a:blip r:embed="rId4">
                <a:alphaModFix/>
              </a:blip>
              <a:srcRect b="25568" l="0" r="0" t="13467"/>
              <a:stretch/>
            </p:blipFill>
            <p:spPr>
              <a:xfrm>
                <a:off x="2732925" y="607300"/>
                <a:ext cx="2310351" cy="19041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80" name="Google Shape;80;p13">
              <a:hlinkClick r:id="rId25"/>
            </p:cNvPr>
            <p:cNvPicPr preferRelativeResize="0"/>
            <p:nvPr/>
          </p:nvPicPr>
          <p:blipFill>
            <a:blip r:embed="rId26">
              <a:alphaModFix/>
            </a:blip>
            <a:stretch>
              <a:fillRect/>
            </a:stretch>
          </p:blipFill>
          <p:spPr>
            <a:xfrm>
              <a:off x="4038975" y="949475"/>
              <a:ext cx="706724" cy="633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3">
              <a:hlinkClick r:id="rId27"/>
            </p:cNvPr>
            <p:cNvPicPr preferRelativeResize="0"/>
            <p:nvPr/>
          </p:nvPicPr>
          <p:blipFill>
            <a:blip r:embed="rId28">
              <a:alphaModFix/>
            </a:blip>
            <a:stretch>
              <a:fillRect/>
            </a:stretch>
          </p:blipFill>
          <p:spPr>
            <a:xfrm>
              <a:off x="3071925" y="1742388"/>
              <a:ext cx="704088" cy="6309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3">
              <a:hlinkClick r:id="rId29"/>
            </p:cNvPr>
            <p:cNvPicPr preferRelativeResize="0"/>
            <p:nvPr/>
          </p:nvPicPr>
          <p:blipFill>
            <a:blip r:embed="rId30">
              <a:alphaModFix/>
            </a:blip>
            <a:stretch>
              <a:fillRect/>
            </a:stretch>
          </p:blipFill>
          <p:spPr>
            <a:xfrm>
              <a:off x="3108505" y="990705"/>
              <a:ext cx="630936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3">
              <a:hlinkClick r:id="rId31"/>
            </p:cNvPr>
            <p:cNvPicPr preferRelativeResize="0"/>
            <p:nvPr/>
          </p:nvPicPr>
          <p:blipFill>
            <a:blip r:embed="rId32">
              <a:alphaModFix/>
            </a:blip>
            <a:stretch>
              <a:fillRect/>
            </a:stretch>
          </p:blipFill>
          <p:spPr>
            <a:xfrm>
              <a:off x="4040288" y="2532638"/>
              <a:ext cx="704088" cy="6309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3">
              <a:hlinkClick r:id="rId33"/>
            </p:cNvPr>
            <p:cNvPicPr preferRelativeResize="0"/>
            <p:nvPr/>
          </p:nvPicPr>
          <p:blipFill>
            <a:blip r:embed="rId34">
              <a:alphaModFix/>
            </a:blip>
            <a:stretch>
              <a:fillRect/>
            </a:stretch>
          </p:blipFill>
          <p:spPr>
            <a:xfrm>
              <a:off x="4056025" y="1741050"/>
              <a:ext cx="630925" cy="633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5" name="Google Shape;85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461752" y="2990925"/>
            <a:ext cx="704088" cy="630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37">
            <a:alphaModFix/>
          </a:blip>
          <a:srcRect b="0" l="39514" r="0" t="16036"/>
          <a:stretch/>
        </p:blipFill>
        <p:spPr>
          <a:xfrm flipH="1">
            <a:off x="-488830" y="2747073"/>
            <a:ext cx="3328805" cy="2922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640450" y="2950437"/>
            <a:ext cx="1295500" cy="12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39">
            <a:alphaModFix/>
          </a:blip>
          <a:srcRect b="21192" l="0" r="0" t="11765"/>
          <a:stretch/>
        </p:blipFill>
        <p:spPr>
          <a:xfrm rot="225597">
            <a:off x="2704414" y="3282089"/>
            <a:ext cx="942947" cy="63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40">
            <a:alphaModFix/>
          </a:blip>
          <a:srcRect b="0" l="29443" r="27129" t="0"/>
          <a:stretch/>
        </p:blipFill>
        <p:spPr>
          <a:xfrm flipH="1">
            <a:off x="99575" y="1940194"/>
            <a:ext cx="1295500" cy="2983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