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1.png"/><Relationship Id="rId42" Type="http://schemas.openxmlformats.org/officeDocument/2006/relationships/image" Target="../media/image23.png"/><Relationship Id="rId41" Type="http://schemas.openxmlformats.org/officeDocument/2006/relationships/hyperlink" Target="https://www.youtube-nocookie.com/embed/EN0zkYmUIk4?playlist=EN0zkYmUIk4&amp;autoplay=1&amp;iv_load_policy=3&amp;loop=1&amp;modestbranding=1&amp;start=" TargetMode="External"/><Relationship Id="rId44" Type="http://schemas.openxmlformats.org/officeDocument/2006/relationships/image" Target="../media/image19.png"/><Relationship Id="rId43" Type="http://schemas.openxmlformats.org/officeDocument/2006/relationships/hyperlink" Target="https://www.youtube-nocookie.com/embed/VU16hLaQzeI?playlist=VU16hLaQzeI&amp;autoplay=1&amp;iv_load_policy=3&amp;loop=1&amp;modestbranding=1&amp;start=" TargetMode="External"/><Relationship Id="rId46" Type="http://schemas.openxmlformats.org/officeDocument/2006/relationships/image" Target="../media/image16.png"/><Relationship Id="rId45" Type="http://schemas.openxmlformats.org/officeDocument/2006/relationships/hyperlink" Target="https://www.youtube-nocookie.com/embed/uHiJ0r0KMjA?playlist=uHiJ0r0KMjA&amp;autoplay=1&amp;iv_load_policy=3&amp;loop=1&amp;modestbranding=1&amp;start=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9" Type="http://schemas.openxmlformats.org/officeDocument/2006/relationships/hyperlink" Target="https://www.youtube-nocookie.com/embed/iaB9UM5xmz0?playlist=iaB9UM5xmz0&amp;autoplay=1&amp;iv_load_policy=3&amp;loop=1&amp;modestbranding=1&amp;start=" TargetMode="External"/><Relationship Id="rId48" Type="http://schemas.openxmlformats.org/officeDocument/2006/relationships/image" Target="../media/image24.png"/><Relationship Id="rId47" Type="http://schemas.openxmlformats.org/officeDocument/2006/relationships/hyperlink" Target="https://www.youtube-nocookie.com/embed/-5kMwwa3myU?playlist=-5kMwwa3myU&amp;autoplay=1&amp;iv_load_policy=3&amp;loop=1&amp;modestbranding=1&amp;start=" TargetMode="External"/><Relationship Id="rId49" Type="http://schemas.openxmlformats.org/officeDocument/2006/relationships/hyperlink" Target="https://www.youtube-nocookie.com/embed/90EMc3rKvmA?playlist=90EMc3rKvmA&amp;autoplay=1&amp;iv_load_policy=3&amp;loop=1&amp;modestbranding=1&amp;start=" TargetMode="External"/><Relationship Id="rId5" Type="http://schemas.openxmlformats.org/officeDocument/2006/relationships/hyperlink" Target="https://www.youtube-nocookie.com/embed/7ysMdAkBoBk?playlist=7ysMdAkBoBk&amp;autoplay=1&amp;iv_load_policy=3&amp;loop=1&amp;modestbranding=1&amp;start=" TargetMode="External"/><Relationship Id="rId6" Type="http://schemas.openxmlformats.org/officeDocument/2006/relationships/image" Target="../media/image14.png"/><Relationship Id="rId7" Type="http://schemas.openxmlformats.org/officeDocument/2006/relationships/hyperlink" Target="https://www.youtube-nocookie.com/embed/f3JbHcEbErg?playlist=f3JbHcEbErg&amp;autoplay=1&amp;iv_load_policy=3&amp;loop=1&amp;modestbranding=1&amp;start=" TargetMode="External"/><Relationship Id="rId8" Type="http://schemas.openxmlformats.org/officeDocument/2006/relationships/image" Target="../media/image15.png"/><Relationship Id="rId31" Type="http://schemas.openxmlformats.org/officeDocument/2006/relationships/hyperlink" Target="https://www.youtube-nocookie.com/embed/aF1abegXNcQ?playlist=aF1abegXNcQ&amp;autoplay=1&amp;iv_load_policy=3&amp;loop=1&amp;modestbranding=1&amp;start=" TargetMode="External"/><Relationship Id="rId30" Type="http://schemas.openxmlformats.org/officeDocument/2006/relationships/image" Target="../media/image8.png"/><Relationship Id="rId33" Type="http://schemas.openxmlformats.org/officeDocument/2006/relationships/hyperlink" Target="https://www.youtube-nocookie.com/embed/Rh7oFG140-g?playlist=Rh7oFG140-g&amp;autoplay=1&amp;iv_load_policy=3&amp;loop=1&amp;modestbranding=1&amp;start=" TargetMode="External"/><Relationship Id="rId32" Type="http://schemas.openxmlformats.org/officeDocument/2006/relationships/image" Target="../media/image2.png"/><Relationship Id="rId35" Type="http://schemas.openxmlformats.org/officeDocument/2006/relationships/hyperlink" Target="https://www.youtube-nocookie.com/embed/dwVL314qRY8?playlist=dwVL314qRY8&amp;autoplay=1&amp;iv_load_policy=3&amp;loop=1&amp;modestbranding=1&amp;start=" TargetMode="External"/><Relationship Id="rId34" Type="http://schemas.openxmlformats.org/officeDocument/2006/relationships/image" Target="../media/image1.png"/><Relationship Id="rId37" Type="http://schemas.openxmlformats.org/officeDocument/2006/relationships/hyperlink" Target="https://www.youtube-nocookie.com/embed/W5alcfWPeHc?playlist=W5alcfWPeHc&amp;autoplay=1&amp;iv_load_policy=3&amp;loop=1&amp;modestbranding=1&amp;start=" TargetMode="External"/><Relationship Id="rId36" Type="http://schemas.openxmlformats.org/officeDocument/2006/relationships/image" Target="../media/image20.png"/><Relationship Id="rId39" Type="http://schemas.openxmlformats.org/officeDocument/2006/relationships/hyperlink" Target="https://www.youtube-nocookie.com/embed/dAeCUsYzdvA?playlist=dAeCUsYzdvA&amp;autoplay=1&amp;iv_load_policy=3&amp;loop=1&amp;modestbranding=1&amp;start=" TargetMode="External"/><Relationship Id="rId38" Type="http://schemas.openxmlformats.org/officeDocument/2006/relationships/image" Target="../media/image12.png"/><Relationship Id="rId62" Type="http://schemas.openxmlformats.org/officeDocument/2006/relationships/image" Target="../media/image33.png"/><Relationship Id="rId61" Type="http://schemas.openxmlformats.org/officeDocument/2006/relationships/hyperlink" Target="https://www.youtube-nocookie.com/embed/zDZtTqQbvr0?playlist=zDZtTqQbvr0&amp;autoplay=1&amp;iv_load_policy=3&amp;loop=1&amp;modestbranding=1&amp;start=" TargetMode="External"/><Relationship Id="rId20" Type="http://schemas.openxmlformats.org/officeDocument/2006/relationships/image" Target="../media/image4.png"/><Relationship Id="rId64" Type="http://schemas.openxmlformats.org/officeDocument/2006/relationships/image" Target="../media/image27.png"/><Relationship Id="rId63" Type="http://schemas.openxmlformats.org/officeDocument/2006/relationships/hyperlink" Target="https://www.youtube-nocookie.com/embed/PJAnJWiIma0?playlist=PJAnJWiIma0&amp;autoplay=1&amp;iv_load_policy=3&amp;loop=1&amp;modestbranding=1&amp;start=" TargetMode="External"/><Relationship Id="rId22" Type="http://schemas.openxmlformats.org/officeDocument/2006/relationships/image" Target="../media/image10.png"/><Relationship Id="rId21" Type="http://schemas.openxmlformats.org/officeDocument/2006/relationships/hyperlink" Target="https://www.youtube-nocookie.com/embed/D2PDLvtXppU?playlist=D2PDLvtXppU&amp;autoplay=1&amp;iv_load_policy=3&amp;loop=1&amp;modestbranding=1&amp;start=" TargetMode="External"/><Relationship Id="rId65" Type="http://schemas.openxmlformats.org/officeDocument/2006/relationships/image" Target="../media/image26.png"/><Relationship Id="rId24" Type="http://schemas.openxmlformats.org/officeDocument/2006/relationships/image" Target="../media/image6.png"/><Relationship Id="rId23" Type="http://schemas.openxmlformats.org/officeDocument/2006/relationships/hyperlink" Target="https://www.youtube-nocookie.com/embed/yTOazvC7rLI?playlist=yTOazvC7rLI&amp;autoplay=1&amp;iv_load_policy=3&amp;loop=1&amp;modestbranding=1&amp;start=" TargetMode="External"/><Relationship Id="rId60" Type="http://schemas.openxmlformats.org/officeDocument/2006/relationships/image" Target="../media/image21.png"/><Relationship Id="rId26" Type="http://schemas.openxmlformats.org/officeDocument/2006/relationships/image" Target="../media/image18.png"/><Relationship Id="rId25" Type="http://schemas.openxmlformats.org/officeDocument/2006/relationships/hyperlink" Target="https://www.youtube-nocookie.com/embed/gEjBW4LyAQ4?playlist=gEjBW4LyAQ4&amp;autoplay=1&amp;iv_load_policy=3&amp;loop=1&amp;modestbranding=1&amp;start=" TargetMode="External"/><Relationship Id="rId28" Type="http://schemas.openxmlformats.org/officeDocument/2006/relationships/image" Target="../media/image5.png"/><Relationship Id="rId27" Type="http://schemas.openxmlformats.org/officeDocument/2006/relationships/hyperlink" Target="https://www.youtube-nocookie.com/embed/9Y4UZz9SDvs?playlist=9Y4UZz9SDvs&amp;autoplay=1&amp;iv_load_policy=3&amp;loop=1&amp;modestbranding=1&amp;start=" TargetMode="External"/><Relationship Id="rId29" Type="http://schemas.openxmlformats.org/officeDocument/2006/relationships/hyperlink" Target="https://www.youtube-nocookie.com/embed/jDbVHQzSugg?playlist=jDbVHQzSugg&amp;autoplay=1&amp;iv_load_policy=3&amp;loop=1&amp;modestbranding=1&amp;start=" TargetMode="External"/><Relationship Id="rId51" Type="http://schemas.openxmlformats.org/officeDocument/2006/relationships/hyperlink" Target="https://www.youtube-nocookie.com/embed/6JWbWSwqFxU?playlist=6JWbWSwqFxU&amp;autoplay=1&amp;iv_load_policy=3&amp;loop=1&amp;modestbranding=1&amp;start=" TargetMode="External"/><Relationship Id="rId50" Type="http://schemas.openxmlformats.org/officeDocument/2006/relationships/image" Target="../media/image28.png"/><Relationship Id="rId53" Type="http://schemas.openxmlformats.org/officeDocument/2006/relationships/hyperlink" Target="https://www.youtube-nocookie.com/embed/ERoeGNz81iA?playlist=ERoeGNz81iA&amp;autoplay=1&amp;iv_load_policy=3&amp;loop=1&amp;modestbranding=1&amp;start=" TargetMode="External"/><Relationship Id="rId52" Type="http://schemas.openxmlformats.org/officeDocument/2006/relationships/image" Target="../media/image25.png"/><Relationship Id="rId11" Type="http://schemas.openxmlformats.org/officeDocument/2006/relationships/hyperlink" Target="https://www.youtube-nocookie.com/embed/zt_v0mZg_z0?playlist=zt_v0mZg_z0&amp;autoplay=1&amp;iv_load_policy=3&amp;loop=1&amp;modestbranding=1&amp;start=" TargetMode="External"/><Relationship Id="rId55" Type="http://schemas.openxmlformats.org/officeDocument/2006/relationships/hyperlink" Target="https://www.youtube-nocookie.com/embed/MOEfo8X_tHc?playlist=MOEfo8X_tHc&amp;autoplay=1&amp;iv_load_policy=3&amp;loop=1&amp;modestbranding=1&amp;start=" TargetMode="External"/><Relationship Id="rId10" Type="http://schemas.openxmlformats.org/officeDocument/2006/relationships/image" Target="../media/image13.png"/><Relationship Id="rId54" Type="http://schemas.openxmlformats.org/officeDocument/2006/relationships/image" Target="../media/image22.png"/><Relationship Id="rId13" Type="http://schemas.openxmlformats.org/officeDocument/2006/relationships/hyperlink" Target="https://www.youtube-nocookie.com/embed/bZuyl3yAMlo?playlist=bZuyl3yAMlo&amp;autoplay=1&amp;iv_load_policy=3&amp;loop=1&amp;modestbranding=1&amp;start=" TargetMode="External"/><Relationship Id="rId57" Type="http://schemas.openxmlformats.org/officeDocument/2006/relationships/hyperlink" Target="https://www.youtube-nocookie.com/embed/5Xq70jQ7r-A?playlist=5Xq70jQ7r-A&amp;autoplay=1&amp;iv_load_policy=3&amp;loop=1&amp;modestbranding=1&amp;start=" TargetMode="External"/><Relationship Id="rId12" Type="http://schemas.openxmlformats.org/officeDocument/2006/relationships/image" Target="../media/image29.png"/><Relationship Id="rId56" Type="http://schemas.openxmlformats.org/officeDocument/2006/relationships/image" Target="../media/image30.png"/><Relationship Id="rId15" Type="http://schemas.openxmlformats.org/officeDocument/2006/relationships/hyperlink" Target="https://www.youtube-nocookie.com/embed/IgaiY3cJcaA?playlist=IgaiY3cJcaA&amp;autoplay=1&amp;iv_load_policy=3&amp;loop=1&amp;modestbranding=1&amp;start=" TargetMode="External"/><Relationship Id="rId59" Type="http://schemas.openxmlformats.org/officeDocument/2006/relationships/hyperlink" Target="https://www.youtube-nocookie.com/embed/oSsyN4cGosE?playlist=oSsyN4cGosE&amp;autoplay=1&amp;iv_load_policy=3&amp;loop=1&amp;modestbranding=1&amp;start=" TargetMode="External"/><Relationship Id="rId14" Type="http://schemas.openxmlformats.org/officeDocument/2006/relationships/image" Target="../media/image31.png"/><Relationship Id="rId58" Type="http://schemas.openxmlformats.org/officeDocument/2006/relationships/image" Target="../media/image32.png"/><Relationship Id="rId17" Type="http://schemas.openxmlformats.org/officeDocument/2006/relationships/hyperlink" Target="https://www.youtube-nocookie.com/embed/JKHqwbM1R8E?playlist=JKHqwbM1R8E&amp;autoplay=1&amp;iv_load_policy=3&amp;loop=1&amp;modestbranding=1&amp;start=" TargetMode="External"/><Relationship Id="rId16" Type="http://schemas.openxmlformats.org/officeDocument/2006/relationships/image" Target="../media/image3.png"/><Relationship Id="rId19" Type="http://schemas.openxmlformats.org/officeDocument/2006/relationships/hyperlink" Target="https://www.youtube-nocookie.com/embed/0vhgE6fT0Xs?playlist=0vhgE6fT0Xs&amp;autoplay=1&amp;iv_load_policy=3&amp;loop=1&amp;modestbranding=1&amp;start=" TargetMode="External"/><Relationship Id="rId1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50" y="52800"/>
            <a:ext cx="8314825" cy="488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984" y="251500"/>
            <a:ext cx="648856" cy="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47800" y="266700"/>
            <a:ext cx="648875" cy="965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33615" y="266700"/>
            <a:ext cx="648875" cy="98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4850" y="1447800"/>
            <a:ext cx="965574" cy="965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24050" y="1447800"/>
            <a:ext cx="943101" cy="94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120775" y="1442075"/>
            <a:ext cx="943100" cy="95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301025" y="1447800"/>
            <a:ext cx="965575" cy="9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441575" y="1444474"/>
            <a:ext cx="965575" cy="961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545875" y="1425116"/>
            <a:ext cx="943100" cy="93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32300" y="2563350"/>
            <a:ext cx="943100" cy="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899025" y="2528075"/>
            <a:ext cx="1013650" cy="10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106527" y="2538954"/>
            <a:ext cx="1013649" cy="101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044575" y="292425"/>
            <a:ext cx="648875" cy="88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314025" y="2552113"/>
            <a:ext cx="965575" cy="9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475100" y="2571750"/>
            <a:ext cx="965575" cy="961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544475" y="2565087"/>
            <a:ext cx="943100" cy="952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871848" y="278625"/>
            <a:ext cx="648874" cy="972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699125" y="292425"/>
            <a:ext cx="648875" cy="9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526400" y="261550"/>
            <a:ext cx="648875" cy="100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320217" y="253200"/>
            <a:ext cx="648875" cy="96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111724" y="269375"/>
            <a:ext cx="648875" cy="972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05600" y="3747275"/>
            <a:ext cx="648875" cy="980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1345875" y="3750925"/>
            <a:ext cx="676903" cy="101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2118781" y="3755027"/>
            <a:ext cx="648875" cy="104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2877910" y="3785373"/>
            <a:ext cx="676900" cy="104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3670025" y="3755024"/>
            <a:ext cx="676900" cy="103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4471777" y="3755247"/>
            <a:ext cx="676900" cy="1016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5273287" y="3742850"/>
            <a:ext cx="676900" cy="102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6075269" y="3749635"/>
            <a:ext cx="676901" cy="1053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63"/>
          </p:cNvPr>
          <p:cNvPicPr preferRelativeResize="0"/>
          <p:nvPr/>
        </p:nvPicPr>
        <p:blipFill rotWithShape="1">
          <a:blip r:embed="rId64">
            <a:alphaModFix/>
          </a:blip>
          <a:srcRect b="0" l="18294" r="17491" t="0"/>
          <a:stretch/>
        </p:blipFill>
        <p:spPr>
          <a:xfrm>
            <a:off x="6862996" y="3720200"/>
            <a:ext cx="676900" cy="105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7463700" y="854875"/>
            <a:ext cx="1965225" cy="42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