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693400" cy="7556500"/>
  <p:notesSz cx="6858000" cy="9144000"/>
  <p:embeddedFontLst>
    <p:embeddedFont>
      <p:font typeface="Glacial Indifference" panose="020B0604020202020204" charset="0"/>
      <p:regular r:id="rId6"/>
    </p:embeddedFont>
    <p:embeddedFont>
      <p:font typeface="Lazydog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10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175" y="186029"/>
            <a:ext cx="4738696" cy="3412296"/>
            <a:chOff x="0" y="0"/>
            <a:chExt cx="1424586" cy="1025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3CB9D8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5685" y="465378"/>
            <a:ext cx="4157675" cy="2853598"/>
            <a:chOff x="0" y="0"/>
            <a:chExt cx="1249915" cy="8578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1177" y="560628"/>
            <a:ext cx="3786690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0726" lvl="1" indent="-405363" algn="ctr">
              <a:lnSpc>
                <a:spcPts val="3379"/>
              </a:lnSpc>
              <a:buAutoNum type="arabicPeriod"/>
            </a:pPr>
            <a:r>
              <a:rPr lang="en-US" sz="375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Bathroom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5685" y="1045692"/>
            <a:ext cx="4083987" cy="223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2" lvl="1" indent="-183516" algn="l">
              <a:lnSpc>
                <a:spcPts val="2023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bathroom while your teacher is teaching </a:t>
            </a:r>
          </a:p>
          <a:p>
            <a:pPr marL="367032" lvl="1" indent="-183516" algn="l">
              <a:lnSpc>
                <a:spcPts val="2023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From your desk, ask to use the bathroom in sign language </a:t>
            </a:r>
          </a:p>
          <a:p>
            <a:pPr marL="367032" lvl="1" indent="-183516" algn="l">
              <a:lnSpc>
                <a:spcPts val="2023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teacher will give a thumbs up or down </a:t>
            </a:r>
          </a:p>
          <a:p>
            <a:pPr marL="367032" lvl="1" indent="-183516" algn="l">
              <a:lnSpc>
                <a:spcPts val="2023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you get a thumbs up, put the pass on desk and go quietly </a:t>
            </a:r>
          </a:p>
          <a:p>
            <a:pPr marL="367032" lvl="1" indent="-183516" algn="l">
              <a:lnSpc>
                <a:spcPts val="2023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Put the pass away when you come back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708129" y="186029"/>
            <a:ext cx="4738696" cy="3412296"/>
            <a:chOff x="0" y="0"/>
            <a:chExt cx="1424586" cy="10258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CFCF5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98640" y="465378"/>
            <a:ext cx="4157675" cy="2853598"/>
            <a:chOff x="0" y="0"/>
            <a:chExt cx="1249915" cy="8578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184132" y="560628"/>
            <a:ext cx="3786690" cy="8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2. Leaving the Room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45175" y="3961675"/>
            <a:ext cx="4738696" cy="3412296"/>
            <a:chOff x="0" y="0"/>
            <a:chExt cx="1424586" cy="10258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78A6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35685" y="4241024"/>
            <a:ext cx="4157675" cy="2853598"/>
            <a:chOff x="0" y="0"/>
            <a:chExt cx="1249915" cy="8578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35685" y="4336274"/>
            <a:ext cx="4157675" cy="8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3. Shared Supplies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708129" y="3961675"/>
            <a:ext cx="4738696" cy="3412296"/>
            <a:chOff x="0" y="0"/>
            <a:chExt cx="1424586" cy="102583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99ED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98640" y="4241024"/>
            <a:ext cx="4157675" cy="2853598"/>
            <a:chOff x="0" y="0"/>
            <a:chExt cx="1249915" cy="8578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98640" y="1448695"/>
            <a:ext cx="4089019" cy="180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Put a pass on your desk so your teacher knows who is gone and where they went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Only 2 students may leave the room at a time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Put the pass away when you return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Always leave and return quietly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30653" y="5224341"/>
            <a:ext cx="4089019" cy="180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rainbow cart is everyone to use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 &amp; close the drawers gently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Take care of the items you borrow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Put them back in the correct spot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Remember that these items are for everyone, and we want to keep them nice all year long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998640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4. Class Library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98640" y="4804217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Check out books on the check-out form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Only check out 1 or 2 books at a time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Remember to take care of the books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Always put the book back where you found it (if you don’t remember, ask your teacher)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can take books home, but please bring them back so others may read them too!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175" y="186029"/>
            <a:ext cx="4738696" cy="3412296"/>
            <a:chOff x="0" y="0"/>
            <a:chExt cx="1424586" cy="1025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3CB9D8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5685" y="465378"/>
            <a:ext cx="4157675" cy="2853598"/>
            <a:chOff x="0" y="0"/>
            <a:chExt cx="1249915" cy="8578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1177" y="560628"/>
            <a:ext cx="3786690" cy="8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5. Stapler &amp; Tape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708129" y="186029"/>
            <a:ext cx="4738696" cy="3412296"/>
            <a:chOff x="0" y="0"/>
            <a:chExt cx="1424586" cy="1025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CFCF5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98640" y="465378"/>
            <a:ext cx="4157675" cy="2853598"/>
            <a:chOff x="0" y="0"/>
            <a:chExt cx="1249915" cy="8578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184132" y="560628"/>
            <a:ext cx="3786690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6. Erasers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5175" y="3961675"/>
            <a:ext cx="4738696" cy="3412296"/>
            <a:chOff x="0" y="0"/>
            <a:chExt cx="1424586" cy="102583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78A6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5685" y="4241024"/>
            <a:ext cx="4157675" cy="2853598"/>
            <a:chOff x="0" y="0"/>
            <a:chExt cx="1249915" cy="8578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5685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7. Arrival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708129" y="3961675"/>
            <a:ext cx="4738696" cy="3412296"/>
            <a:chOff x="0" y="0"/>
            <a:chExt cx="1424586" cy="10258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99ED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998640" y="4241024"/>
            <a:ext cx="4157675" cy="2853598"/>
            <a:chOff x="0" y="0"/>
            <a:chExt cx="1249915" cy="85787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5998640" y="957036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I’m talking about pencil top erasers, pink erasers, white erasers, whiteboard erasers, cute erasers - all of them!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 not stab them, color on them, pick them apart, tear them, or cover them in glue.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Use them to erase your mistakes and treat them with respect - especially the erasers that don’t belong to you.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30653" y="4804217"/>
            <a:ext cx="4128379" cy="2059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1022" lvl="1" indent="-185511" algn="l">
              <a:lnSpc>
                <a:spcPts val="2045"/>
              </a:lnSpc>
              <a:buFont typeface="Arial"/>
              <a:buChar char="•"/>
            </a:pPr>
            <a:r>
              <a:rPr lang="en-US" sz="171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Come in quietly with your planner, take home folder, book, snack, &amp; water</a:t>
            </a:r>
          </a:p>
          <a:p>
            <a:pPr marL="371022" lvl="1" indent="-185511" algn="l">
              <a:lnSpc>
                <a:spcPts val="2045"/>
              </a:lnSpc>
              <a:buFont typeface="Arial"/>
              <a:buChar char="•"/>
            </a:pPr>
            <a:r>
              <a:rPr lang="en-US" sz="171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Find your desk and read the morning slide </a:t>
            </a:r>
          </a:p>
          <a:p>
            <a:pPr marL="371022" lvl="1" indent="-185511" algn="l">
              <a:lnSpc>
                <a:spcPts val="2045"/>
              </a:lnSpc>
              <a:buFont typeface="Arial"/>
              <a:buChar char="•"/>
            </a:pPr>
            <a:r>
              <a:rPr lang="en-US" sz="171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Begin Soft Start or use the bathroom and fill water bottle </a:t>
            </a:r>
          </a:p>
          <a:p>
            <a:pPr marL="371022" lvl="1" indent="-185511" algn="l">
              <a:lnSpc>
                <a:spcPts val="2045"/>
              </a:lnSpc>
              <a:buFont typeface="Arial"/>
              <a:buChar char="•"/>
            </a:pPr>
            <a:r>
              <a:rPr lang="en-US" sz="171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you are the teacher’s helper, you will prepare announcements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98640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8. Dismissal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998640" y="4777886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Safely stack your chair, plug in computer, check your mailbox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Find 3 things to throw away (show your teacher)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Grab your backpack and go back to your desk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Pack your planner, water bottle, book, and take-home folder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Stand by your desk until dismissed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0013" y="1372494"/>
            <a:ext cx="4089019" cy="180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They are not toys!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Staple your paper once in the left corner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Use only the amount of tape that you actually need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Tell your teacher if they run out or get jammed (don’t fix it yourself)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175" y="186029"/>
            <a:ext cx="4738696" cy="3412296"/>
            <a:chOff x="0" y="0"/>
            <a:chExt cx="1424586" cy="1025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3CB9D8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5685" y="465378"/>
            <a:ext cx="4157675" cy="2853598"/>
            <a:chOff x="0" y="0"/>
            <a:chExt cx="1249915" cy="8578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1177" y="560628"/>
            <a:ext cx="3786690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9. Computers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708129" y="186029"/>
            <a:ext cx="4738696" cy="3412296"/>
            <a:chOff x="0" y="0"/>
            <a:chExt cx="1424586" cy="1025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CFCF5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98640" y="465378"/>
            <a:ext cx="4157675" cy="2853598"/>
            <a:chOff x="0" y="0"/>
            <a:chExt cx="1249915" cy="8578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184132" y="560628"/>
            <a:ext cx="3786690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10. Pencils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5175" y="3961675"/>
            <a:ext cx="4738696" cy="3412296"/>
            <a:chOff x="0" y="0"/>
            <a:chExt cx="1424586" cy="102583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78A6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5685" y="4241024"/>
            <a:ext cx="4157675" cy="2853598"/>
            <a:chOff x="0" y="0"/>
            <a:chExt cx="1249915" cy="8578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5685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11. Attitude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998640" y="1028571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 nice to pencils - That means don’t chew them, snap them, color on them, throw them, or scrape the paint off them on the corner of your desk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Don’t hand your teacher a pencil you’ve been chewing on (please)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sharpening when your teacher is teaching (grab a new one from your desk or the rainbow cart instead)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35685" y="4766630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 this classroom, we use a positive attitude and a growth mindset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don’t use negative words or actions when we have to do something we don’t want to do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Replace “I can’t” with “I will try my best”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Remember that a positive attitude means you’re willing to learn and grow, even when it’s hard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0013" y="957036"/>
            <a:ext cx="4089019" cy="205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Follow your teacher’s directions (Ex: Khan Academy = Khan Academy only)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Only use school-approved sites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Don’t ask “Can we do this instead?” after your teacher tells you what to do (the answer is “No”)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Always plug in your computer before leaving for the day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708129" y="3961675"/>
            <a:ext cx="4738696" cy="3412296"/>
            <a:chOff x="0" y="0"/>
            <a:chExt cx="1424586" cy="10258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99ED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998640" y="4241024"/>
            <a:ext cx="4157675" cy="2853598"/>
            <a:chOff x="0" y="0"/>
            <a:chExt cx="1249915" cy="85787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5998640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12. Transitions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98640" y="4777886"/>
            <a:ext cx="4089019" cy="205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When your teacher says it’s time for the next activity, quickly and quietly get out your necessary materials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pod can earn points for transitioning quickly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Hint: If you look at the posted schedule, you can prepare your materials beforehand!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175" y="186029"/>
            <a:ext cx="4738696" cy="3412296"/>
            <a:chOff x="0" y="0"/>
            <a:chExt cx="1424586" cy="1025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3CB9D8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5685" y="465378"/>
            <a:ext cx="4157675" cy="2853598"/>
            <a:chOff x="0" y="0"/>
            <a:chExt cx="1249915" cy="8578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1177" y="560628"/>
            <a:ext cx="3786690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13. Lining Up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708129" y="186029"/>
            <a:ext cx="4738696" cy="3412296"/>
            <a:chOff x="0" y="0"/>
            <a:chExt cx="1424586" cy="1025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CFCF5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98640" y="465378"/>
            <a:ext cx="4157675" cy="2853598"/>
            <a:chOff x="0" y="0"/>
            <a:chExt cx="1249915" cy="8578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184132" y="560628"/>
            <a:ext cx="3786690" cy="8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14. Waiting Room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5175" y="3961675"/>
            <a:ext cx="4738696" cy="3412296"/>
            <a:chOff x="0" y="0"/>
            <a:chExt cx="1424586" cy="102583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78A6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5685" y="4241024"/>
            <a:ext cx="4157675" cy="2853598"/>
            <a:chOff x="0" y="0"/>
            <a:chExt cx="1249915" cy="8578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5685" y="4336274"/>
            <a:ext cx="4157675" cy="46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15. Group Work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998640" y="1448695"/>
            <a:ext cx="4089019" cy="180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Take a numbered clothespin &amp; a sticky note from your teacher’s desk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Return to your desk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Write your question on the sticky note &amp; clip the clothespin to your paper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teacher will call you up or come over when she can - Keep working!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35685" y="4804217"/>
            <a:ext cx="4089019" cy="231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Stay focused on your task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Use a quiet, table-talk voice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Everyone must contribute and participate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working ahead of your group members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Double check with one another (if you all have a different answer - someone is wrong!)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0013" y="1028571"/>
            <a:ext cx="4089019" cy="1288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When your teacher calls your number, silently line up on your assigned dot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Keep hands and feet (and all other body parts) to yourself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Face forward and follow the leader!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708129" y="3961675"/>
            <a:ext cx="4738696" cy="3412296"/>
            <a:chOff x="0" y="0"/>
            <a:chExt cx="1424586" cy="10258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24586" cy="1025833"/>
            </a:xfrm>
            <a:custGeom>
              <a:avLst/>
              <a:gdLst/>
              <a:ahLst/>
              <a:cxnLst/>
              <a:rect l="l" t="t" r="r" b="b"/>
              <a:pathLst>
                <a:path w="1424586" h="1025833">
                  <a:moveTo>
                    <a:pt x="0" y="0"/>
                  </a:moveTo>
                  <a:lnTo>
                    <a:pt x="1424586" y="0"/>
                  </a:lnTo>
                  <a:lnTo>
                    <a:pt x="1424586" y="1025833"/>
                  </a:lnTo>
                  <a:lnTo>
                    <a:pt x="0" y="1025833"/>
                  </a:lnTo>
                  <a:close/>
                </a:path>
              </a:pathLst>
            </a:custGeom>
            <a:solidFill>
              <a:srgbClr val="F99EDA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424586" cy="1063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998640" y="4241024"/>
            <a:ext cx="4157675" cy="2853598"/>
            <a:chOff x="0" y="0"/>
            <a:chExt cx="1249915" cy="85787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49915" cy="857872"/>
            </a:xfrm>
            <a:custGeom>
              <a:avLst/>
              <a:gdLst/>
              <a:ahLst/>
              <a:cxnLst/>
              <a:rect l="l" t="t" r="r" b="b"/>
              <a:pathLst>
                <a:path w="1249915" h="857872">
                  <a:moveTo>
                    <a:pt x="0" y="0"/>
                  </a:moveTo>
                  <a:lnTo>
                    <a:pt x="1249915" y="0"/>
                  </a:lnTo>
                  <a:lnTo>
                    <a:pt x="1249915" y="857872"/>
                  </a:lnTo>
                  <a:lnTo>
                    <a:pt x="0" y="857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249915" cy="89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5998640" y="4336274"/>
            <a:ext cx="4157675" cy="8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3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16. Independent Work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98640" y="5146187"/>
            <a:ext cx="4089019" cy="180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Voice level should be 0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you have a question, whisper to a neighbor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you still have a question, grab a clothespin from the waiting room </a:t>
            </a:r>
          </a:p>
          <a:p>
            <a:pPr marL="367484" lvl="1" indent="-183742" algn="l">
              <a:lnSpc>
                <a:spcPts val="2025"/>
              </a:lnSpc>
              <a:buFont typeface="Arial"/>
              <a:buChar char="•"/>
            </a:pPr>
            <a:r>
              <a:rPr lang="en-US" sz="170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Continue working until your teacher can help you!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837</Words>
  <Application>Microsoft Office PowerPoint</Application>
  <PresentationFormat>Custom</PresentationFormat>
  <Paragraphs>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Glacial Indifference</vt:lpstr>
      <vt:lpstr>Arial</vt:lpstr>
      <vt:lpstr>Calibri</vt:lpstr>
      <vt:lpstr>Lazydog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Classroom Procedure Scavenger Hunt</dc:title>
  <dc:creator>Janette Sale</dc:creator>
  <cp:lastModifiedBy>Janette Sale</cp:lastModifiedBy>
  <cp:revision>3</cp:revision>
  <dcterms:created xsi:type="dcterms:W3CDTF">2006-08-16T00:00:00Z</dcterms:created>
  <dcterms:modified xsi:type="dcterms:W3CDTF">2024-08-04T01:47:44Z</dcterms:modified>
  <dc:identifier>DAGM2UuiSjg</dc:identifier>
</cp:coreProperties>
</file>