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Happy Monkey"/>
      <p:regular r:id="rId7"/>
    </p:embeddedFont>
    <p:embeddedFont>
      <p:font typeface="Shadows Into Light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HappyMonkey-regular.fntdata"/><Relationship Id="rId8" Type="http://schemas.openxmlformats.org/officeDocument/2006/relationships/font" Target="fonts/ShadowsInto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5f95a41d1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5f95a41d1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4.jpg"/><Relationship Id="rId84" Type="http://schemas.openxmlformats.org/officeDocument/2006/relationships/image" Target="../media/image43.png"/><Relationship Id="rId83" Type="http://schemas.openxmlformats.org/officeDocument/2006/relationships/image" Target="../media/image36.png"/><Relationship Id="rId42" Type="http://schemas.openxmlformats.org/officeDocument/2006/relationships/image" Target="../media/image22.jpg"/><Relationship Id="rId86" Type="http://schemas.openxmlformats.org/officeDocument/2006/relationships/hyperlink" Target="https://www.uniteforliteracy.com/unite/community/book?BookId=1729&amp;shr=1&amp;LangId=spa" TargetMode="External"/><Relationship Id="rId41" Type="http://schemas.openxmlformats.org/officeDocument/2006/relationships/hyperlink" Target="https://safeyoutube.net/w/nbpM" TargetMode="External"/><Relationship Id="rId85" Type="http://schemas.openxmlformats.org/officeDocument/2006/relationships/image" Target="../media/image53.png"/><Relationship Id="rId44" Type="http://schemas.openxmlformats.org/officeDocument/2006/relationships/image" Target="../media/image15.jpg"/><Relationship Id="rId88" Type="http://schemas.openxmlformats.org/officeDocument/2006/relationships/hyperlink" Target="https://www.uniteforliteracy.com/nca/books/book?BookId=1397&amp;shr=1&amp;LangId=spa" TargetMode="External"/><Relationship Id="rId43" Type="http://schemas.openxmlformats.org/officeDocument/2006/relationships/hyperlink" Target="https://safeyoutube.net/w/CbpM" TargetMode="External"/><Relationship Id="rId87" Type="http://schemas.openxmlformats.org/officeDocument/2006/relationships/image" Target="../media/image38.png"/><Relationship Id="rId46" Type="http://schemas.openxmlformats.org/officeDocument/2006/relationships/image" Target="../media/image20.jpg"/><Relationship Id="rId45" Type="http://schemas.openxmlformats.org/officeDocument/2006/relationships/hyperlink" Target="https://safeyoutube.net/w/LbpM" TargetMode="External"/><Relationship Id="rId89" Type="http://schemas.openxmlformats.org/officeDocument/2006/relationships/image" Target="../media/image42.png"/><Relationship Id="rId80" Type="http://schemas.openxmlformats.org/officeDocument/2006/relationships/image" Target="../media/image46.png"/><Relationship Id="rId82" Type="http://schemas.openxmlformats.org/officeDocument/2006/relationships/image" Target="../media/image52.png"/><Relationship Id="rId81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9.jpg"/><Relationship Id="rId4" Type="http://schemas.openxmlformats.org/officeDocument/2006/relationships/image" Target="../media/image2.png"/><Relationship Id="rId9" Type="http://schemas.openxmlformats.org/officeDocument/2006/relationships/hyperlink" Target="https://safeyoutube.net/w/NWoM" TargetMode="External"/><Relationship Id="rId48" Type="http://schemas.openxmlformats.org/officeDocument/2006/relationships/image" Target="../media/image18.jpg"/><Relationship Id="rId47" Type="http://schemas.openxmlformats.org/officeDocument/2006/relationships/hyperlink" Target="https://safeyoutube.net/w/dcpM" TargetMode="External"/><Relationship Id="rId49" Type="http://schemas.openxmlformats.org/officeDocument/2006/relationships/hyperlink" Target="https://safeyoutube.net/w/5apM" TargetMode="External"/><Relationship Id="rId5" Type="http://schemas.openxmlformats.org/officeDocument/2006/relationships/hyperlink" Target="https://safeyoutube.net/w/FVoM" TargetMode="External"/><Relationship Id="rId6" Type="http://schemas.openxmlformats.org/officeDocument/2006/relationships/image" Target="../media/image7.jpg"/><Relationship Id="rId7" Type="http://schemas.openxmlformats.org/officeDocument/2006/relationships/hyperlink" Target="https://safeyoutube.net/w/8WoM" TargetMode="External"/><Relationship Id="rId8" Type="http://schemas.openxmlformats.org/officeDocument/2006/relationships/image" Target="../media/image10.jpg"/><Relationship Id="rId73" Type="http://schemas.openxmlformats.org/officeDocument/2006/relationships/hyperlink" Target="https://www.uniteforliteracy.com/mystic/stem/book?BookId=1359&amp;shr=1&amp;LangId=spa" TargetMode="External"/><Relationship Id="rId72" Type="http://schemas.openxmlformats.org/officeDocument/2006/relationships/image" Target="../media/image34.png"/><Relationship Id="rId31" Type="http://schemas.openxmlformats.org/officeDocument/2006/relationships/hyperlink" Target="https://safeyoutube.net/w/TZoM" TargetMode="External"/><Relationship Id="rId75" Type="http://schemas.openxmlformats.org/officeDocument/2006/relationships/hyperlink" Target="https://www.uniteforliteracy.com/unite/animalsandpeople/book?BookId=62&amp;shr=1&amp;LangId=spa" TargetMode="External"/><Relationship Id="rId30" Type="http://schemas.openxmlformats.org/officeDocument/2006/relationships/image" Target="../media/image17.jpg"/><Relationship Id="rId74" Type="http://schemas.openxmlformats.org/officeDocument/2006/relationships/image" Target="../media/image39.png"/><Relationship Id="rId33" Type="http://schemas.openxmlformats.org/officeDocument/2006/relationships/hyperlink" Target="https://safeyoutube.net/w/dapM" TargetMode="External"/><Relationship Id="rId77" Type="http://schemas.openxmlformats.org/officeDocument/2006/relationships/image" Target="../media/image26.png"/><Relationship Id="rId32" Type="http://schemas.openxmlformats.org/officeDocument/2006/relationships/image" Target="../media/image16.jpg"/><Relationship Id="rId76" Type="http://schemas.openxmlformats.org/officeDocument/2006/relationships/image" Target="../media/image45.png"/><Relationship Id="rId35" Type="http://schemas.openxmlformats.org/officeDocument/2006/relationships/hyperlink" Target="https://safeyoutube.net/w/napM" TargetMode="External"/><Relationship Id="rId79" Type="http://schemas.openxmlformats.org/officeDocument/2006/relationships/image" Target="../media/image40.png"/><Relationship Id="rId34" Type="http://schemas.openxmlformats.org/officeDocument/2006/relationships/image" Target="../media/image14.jpg"/><Relationship Id="rId78" Type="http://schemas.openxmlformats.org/officeDocument/2006/relationships/image" Target="../media/image37.png"/><Relationship Id="rId71" Type="http://schemas.openxmlformats.org/officeDocument/2006/relationships/hyperlink" Target="https://www.uniteforliteracy.com/unite/earthandsky/book?BookId=1324&amp;shr=1&amp;LangId=spa" TargetMode="External"/><Relationship Id="rId70" Type="http://schemas.openxmlformats.org/officeDocument/2006/relationships/image" Target="../media/image29.png"/><Relationship Id="rId37" Type="http://schemas.openxmlformats.org/officeDocument/2006/relationships/hyperlink" Target="https://safeyoutube.net/w/uapM" TargetMode="External"/><Relationship Id="rId36" Type="http://schemas.openxmlformats.org/officeDocument/2006/relationships/image" Target="../media/image5.jpg"/><Relationship Id="rId39" Type="http://schemas.openxmlformats.org/officeDocument/2006/relationships/hyperlink" Target="https://safeyoutube.net/w/bbpM" TargetMode="External"/><Relationship Id="rId38" Type="http://schemas.openxmlformats.org/officeDocument/2006/relationships/image" Target="../media/image13.jpg"/><Relationship Id="rId62" Type="http://schemas.openxmlformats.org/officeDocument/2006/relationships/image" Target="../media/image25.png"/><Relationship Id="rId61" Type="http://schemas.openxmlformats.org/officeDocument/2006/relationships/hyperlink" Target="https://www.uniteforliteracy.com/unite/animals/book?BookId=1291&amp;shr=1&amp;LangId=spa" TargetMode="External"/><Relationship Id="rId20" Type="http://schemas.openxmlformats.org/officeDocument/2006/relationships/image" Target="../media/image1.jpg"/><Relationship Id="rId64" Type="http://schemas.openxmlformats.org/officeDocument/2006/relationships/image" Target="../media/image28.png"/><Relationship Id="rId63" Type="http://schemas.openxmlformats.org/officeDocument/2006/relationships/hyperlink" Target="https://www.uniteforliteracy.com/unite/animals/book?BookId=1262&amp;shr=1&amp;LangId=spa" TargetMode="External"/><Relationship Id="rId22" Type="http://schemas.openxmlformats.org/officeDocument/2006/relationships/image" Target="../media/image27.jpg"/><Relationship Id="rId66" Type="http://schemas.openxmlformats.org/officeDocument/2006/relationships/image" Target="../media/image44.png"/><Relationship Id="rId21" Type="http://schemas.openxmlformats.org/officeDocument/2006/relationships/hyperlink" Target="https://safeyoutube.net/w/JYoM" TargetMode="External"/><Relationship Id="rId65" Type="http://schemas.openxmlformats.org/officeDocument/2006/relationships/hyperlink" Target="https://www.uniteforliteracy.com/aza/wildlife/book?BookId=1296&amp;shr=1&amp;LangId=spa" TargetMode="External"/><Relationship Id="rId24" Type="http://schemas.openxmlformats.org/officeDocument/2006/relationships/image" Target="../media/image24.jpg"/><Relationship Id="rId68" Type="http://schemas.openxmlformats.org/officeDocument/2006/relationships/image" Target="../media/image23.png"/><Relationship Id="rId23" Type="http://schemas.openxmlformats.org/officeDocument/2006/relationships/hyperlink" Target="https://safeyoutube.net/w/ZYoM" TargetMode="External"/><Relationship Id="rId67" Type="http://schemas.openxmlformats.org/officeDocument/2006/relationships/hyperlink" Target="https://www.uniteforliteracy.com/unite/community/book?BookId=116&amp;shr=1&amp;LangId=spa" TargetMode="External"/><Relationship Id="rId60" Type="http://schemas.openxmlformats.org/officeDocument/2006/relationships/image" Target="../media/image35.png"/><Relationship Id="rId26" Type="http://schemas.openxmlformats.org/officeDocument/2006/relationships/image" Target="../media/image32.jpg"/><Relationship Id="rId25" Type="http://schemas.openxmlformats.org/officeDocument/2006/relationships/hyperlink" Target="https://safeyoutube.net/w/rZoM" TargetMode="External"/><Relationship Id="rId69" Type="http://schemas.openxmlformats.org/officeDocument/2006/relationships/hyperlink" Target="https://www.uniteforliteracy.com/unite/earthandsky/book?BookId=118&amp;shr=1&amp;LangId=spa" TargetMode="External"/><Relationship Id="rId28" Type="http://schemas.openxmlformats.org/officeDocument/2006/relationships/image" Target="../media/image19.jpg"/><Relationship Id="rId27" Type="http://schemas.openxmlformats.org/officeDocument/2006/relationships/hyperlink" Target="https://safeyoutube.net/w/5ZoM" TargetMode="External"/><Relationship Id="rId29" Type="http://schemas.openxmlformats.org/officeDocument/2006/relationships/hyperlink" Target="https://safeyoutube.net/w/LZoM" TargetMode="External"/><Relationship Id="rId51" Type="http://schemas.openxmlformats.org/officeDocument/2006/relationships/hyperlink" Target="https://safeyoutube.net/w/LapM" TargetMode="External"/><Relationship Id="rId50" Type="http://schemas.openxmlformats.org/officeDocument/2006/relationships/image" Target="../media/image33.jpg"/><Relationship Id="rId53" Type="http://schemas.openxmlformats.org/officeDocument/2006/relationships/hyperlink" Target="https://safeyoutube.net/w/scpM" TargetMode="External"/><Relationship Id="rId52" Type="http://schemas.openxmlformats.org/officeDocument/2006/relationships/image" Target="../media/image9.jpg"/><Relationship Id="rId11" Type="http://schemas.openxmlformats.org/officeDocument/2006/relationships/hyperlink" Target="https://safeyoutube.net/w/2XoM" TargetMode="External"/><Relationship Id="rId55" Type="http://schemas.openxmlformats.org/officeDocument/2006/relationships/hyperlink" Target="https://safeyoutube.net/w/4cpM" TargetMode="External"/><Relationship Id="rId10" Type="http://schemas.openxmlformats.org/officeDocument/2006/relationships/image" Target="../media/image12.jpg"/><Relationship Id="rId54" Type="http://schemas.openxmlformats.org/officeDocument/2006/relationships/image" Target="../media/image21.jpg"/><Relationship Id="rId13" Type="http://schemas.openxmlformats.org/officeDocument/2006/relationships/hyperlink" Target="https://safeyoutube.net/w/LXoM" TargetMode="External"/><Relationship Id="rId57" Type="http://schemas.openxmlformats.org/officeDocument/2006/relationships/hyperlink" Target="https://www.uniteforliteracy.com/unite/animals/book?BookId=2030&amp;shr=1&amp;LangId=spa" TargetMode="External"/><Relationship Id="rId12" Type="http://schemas.openxmlformats.org/officeDocument/2006/relationships/image" Target="../media/image11.jpg"/><Relationship Id="rId56" Type="http://schemas.openxmlformats.org/officeDocument/2006/relationships/image" Target="../media/image30.jpg"/><Relationship Id="rId91" Type="http://schemas.openxmlformats.org/officeDocument/2006/relationships/image" Target="../media/image50.png"/><Relationship Id="rId90" Type="http://schemas.openxmlformats.org/officeDocument/2006/relationships/image" Target="../media/image51.png"/><Relationship Id="rId93" Type="http://schemas.openxmlformats.org/officeDocument/2006/relationships/image" Target="../media/image47.png"/><Relationship Id="rId92" Type="http://schemas.openxmlformats.org/officeDocument/2006/relationships/image" Target="../media/image48.png"/><Relationship Id="rId15" Type="http://schemas.openxmlformats.org/officeDocument/2006/relationships/hyperlink" Target="https://safeyoutube.net/w/vYoM" TargetMode="External"/><Relationship Id="rId59" Type="http://schemas.openxmlformats.org/officeDocument/2006/relationships/hyperlink" Target="https://www.uniteforliteracy.com/unite/animals/book?BookId=242&amp;shr=1&amp;LangId=spa" TargetMode="External"/><Relationship Id="rId14" Type="http://schemas.openxmlformats.org/officeDocument/2006/relationships/image" Target="../media/image3.jpg"/><Relationship Id="rId58" Type="http://schemas.openxmlformats.org/officeDocument/2006/relationships/image" Target="../media/image31.png"/><Relationship Id="rId17" Type="http://schemas.openxmlformats.org/officeDocument/2006/relationships/hyperlink" Target="https://safeyoutube.net/w/cYoM" TargetMode="External"/><Relationship Id="rId16" Type="http://schemas.openxmlformats.org/officeDocument/2006/relationships/image" Target="../media/image6.jpg"/><Relationship Id="rId19" Type="http://schemas.openxmlformats.org/officeDocument/2006/relationships/hyperlink" Target="https://safeyoutube.net/w/7YoM" TargetMode="External"/><Relationship Id="rId18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0"/>
            <a:ext cx="9144000" cy="36750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>
            <a:hlinkClick/>
          </p:cNvPr>
          <p:cNvSpPr txBox="1"/>
          <p:nvPr/>
        </p:nvSpPr>
        <p:spPr>
          <a:xfrm>
            <a:off x="2213175" y="1996625"/>
            <a:ext cx="46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>
            <a:hlinkClick/>
          </p:cNvPr>
          <p:cNvSpPr txBox="1"/>
          <p:nvPr/>
        </p:nvSpPr>
        <p:spPr>
          <a:xfrm>
            <a:off x="2812625" y="1503550"/>
            <a:ext cx="55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>
            <a:hlinkClick/>
          </p:cNvPr>
          <p:cNvSpPr txBox="1"/>
          <p:nvPr/>
        </p:nvSpPr>
        <p:spPr>
          <a:xfrm>
            <a:off x="3508725" y="1513225"/>
            <a:ext cx="62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11703" l="22775" r="24844" t="13418"/>
          <a:stretch/>
        </p:blipFill>
        <p:spPr>
          <a:xfrm>
            <a:off x="2452938" y="631300"/>
            <a:ext cx="2494600" cy="356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11703" l="22775" r="24844" t="13418"/>
          <a:stretch/>
        </p:blipFill>
        <p:spPr>
          <a:xfrm>
            <a:off x="179013" y="631300"/>
            <a:ext cx="2494600" cy="3566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4"/>
          <p:cNvGrpSpPr/>
          <p:nvPr/>
        </p:nvGrpSpPr>
        <p:grpSpPr>
          <a:xfrm>
            <a:off x="733925" y="56225"/>
            <a:ext cx="7676132" cy="458700"/>
            <a:chOff x="510838" y="286350"/>
            <a:chExt cx="7676132" cy="458700"/>
          </a:xfrm>
        </p:grpSpPr>
        <p:pic>
          <p:nvPicPr>
            <p:cNvPr id="67" name="Google Shape;67;p14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0838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68" name="Google Shape;68;p14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 b="0" l="941" r="941" t="0"/>
            <a:stretch/>
          </p:blipFill>
          <p:spPr>
            <a:xfrm>
              <a:off x="8013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69" name="Google Shape;69;p14">
              <a:hlinkClick r:id="rId9"/>
            </p:cNvPr>
            <p:cNvPicPr preferRelativeResize="0"/>
            <p:nvPr/>
          </p:nvPicPr>
          <p:blipFill rotWithShape="1">
            <a:blip r:embed="rId10">
              <a:alphaModFix/>
            </a:blip>
            <a:srcRect b="0" l="347" r="337" t="0"/>
            <a:stretch/>
          </p:blipFill>
          <p:spPr>
            <a:xfrm>
              <a:off x="1090025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0" name="Google Shape;70;p14">
              <a:hlinkClick r:id="rId11"/>
            </p:cNvPr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3571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1" name="Google Shape;71;p14">
              <a:hlinkClick r:id="rId13"/>
            </p:cNvPr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669225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2" name="Google Shape;72;p14">
              <a:hlinkClick r:id="rId15"/>
            </p:cNvPr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2293475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3" name="Google Shape;73;p14">
              <a:hlinkClick r:id="rId17"/>
            </p:cNvPr>
            <p:cNvPicPr preferRelativeResize="0"/>
            <p:nvPr/>
          </p:nvPicPr>
          <p:blipFill rotWithShape="1">
            <a:blip r:embed="rId18">
              <a:alphaModFix/>
            </a:blip>
            <a:srcRect b="961" l="0" r="0" t="961"/>
            <a:stretch/>
          </p:blipFill>
          <p:spPr>
            <a:xfrm>
              <a:off x="19813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4" name="Google Shape;74;p14">
              <a:hlinkClick r:id="rId19"/>
            </p:cNvPr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26056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5" name="Google Shape;75;p14">
              <a:hlinkClick r:id="rId21"/>
            </p:cNvPr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2917725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6" name="Google Shape;76;p14">
              <a:hlinkClick r:id="rId23"/>
            </p:cNvPr>
            <p:cNvPicPr preferRelativeResize="0"/>
            <p:nvPr/>
          </p:nvPicPr>
          <p:blipFill rotWithShape="1">
            <a:blip r:embed="rId24">
              <a:alphaModFix/>
            </a:blip>
            <a:srcRect b="0" l="0" r="0" t="0"/>
            <a:stretch/>
          </p:blipFill>
          <p:spPr>
            <a:xfrm>
              <a:off x="3229838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7" name="Google Shape;77;p14">
              <a:hlinkClick r:id="rId25"/>
            </p:cNvPr>
            <p:cNvPicPr preferRelativeResize="0"/>
            <p:nvPr/>
          </p:nvPicPr>
          <p:blipFill rotWithShape="1">
            <a:blip r:embed="rId26">
              <a:alphaModFix/>
            </a:blip>
            <a:srcRect b="0" l="0" r="0" t="0"/>
            <a:stretch/>
          </p:blipFill>
          <p:spPr>
            <a:xfrm>
              <a:off x="35419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8" name="Google Shape;78;p14">
              <a:hlinkClick r:id="rId27"/>
            </p:cNvPr>
            <p:cNvPicPr preferRelativeResize="0"/>
            <p:nvPr/>
          </p:nvPicPr>
          <p:blipFill rotWithShape="1">
            <a:blip r:embed="rId28">
              <a:alphaModFix/>
            </a:blip>
            <a:srcRect b="0" l="0" r="0" t="0"/>
            <a:stretch/>
          </p:blipFill>
          <p:spPr>
            <a:xfrm>
              <a:off x="3854075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9" name="Google Shape;79;p14">
              <a:hlinkClick r:id="rId29"/>
            </p:cNvPr>
            <p:cNvPicPr preferRelativeResize="0"/>
            <p:nvPr/>
          </p:nvPicPr>
          <p:blipFill rotWithShape="1">
            <a:blip r:embed="rId30">
              <a:alphaModFix/>
            </a:blip>
            <a:srcRect b="0" l="0" r="0" t="0"/>
            <a:stretch/>
          </p:blipFill>
          <p:spPr>
            <a:xfrm>
              <a:off x="4121175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0" name="Google Shape;80;p14">
              <a:hlinkClick r:id="rId31"/>
            </p:cNvPr>
            <p:cNvPicPr preferRelativeResize="0"/>
            <p:nvPr/>
          </p:nvPicPr>
          <p:blipFill rotWithShape="1">
            <a:blip r:embed="rId32">
              <a:alphaModFix/>
            </a:blip>
            <a:srcRect b="0" l="0" r="0" t="0"/>
            <a:stretch/>
          </p:blipFill>
          <p:spPr>
            <a:xfrm>
              <a:off x="44098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1" name="Google Shape;81;p14">
              <a:hlinkClick r:id="rId33"/>
            </p:cNvPr>
            <p:cNvPicPr preferRelativeResize="0"/>
            <p:nvPr/>
          </p:nvPicPr>
          <p:blipFill rotWithShape="1">
            <a:blip r:embed="rId34">
              <a:alphaModFix/>
            </a:blip>
            <a:srcRect b="0" l="0" r="0" t="0"/>
            <a:stretch/>
          </p:blipFill>
          <p:spPr>
            <a:xfrm>
              <a:off x="47004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2" name="Google Shape;82;p14">
              <a:hlinkClick r:id="rId35"/>
            </p:cNvPr>
            <p:cNvPicPr preferRelativeResize="0"/>
            <p:nvPr/>
          </p:nvPicPr>
          <p:blipFill rotWithShape="1">
            <a:blip r:embed="rId36">
              <a:alphaModFix/>
            </a:blip>
            <a:srcRect b="0" l="0" r="0" t="0"/>
            <a:stretch/>
          </p:blipFill>
          <p:spPr>
            <a:xfrm>
              <a:off x="49909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3" name="Google Shape;83;p14">
              <a:hlinkClick r:id="rId37"/>
            </p:cNvPr>
            <p:cNvPicPr preferRelativeResize="0"/>
            <p:nvPr/>
          </p:nvPicPr>
          <p:blipFill rotWithShape="1">
            <a:blip r:embed="rId38">
              <a:alphaModFix/>
            </a:blip>
            <a:srcRect b="0" l="0" r="0" t="0"/>
            <a:stretch/>
          </p:blipFill>
          <p:spPr>
            <a:xfrm>
              <a:off x="52815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4" name="Google Shape;84;p14">
              <a:hlinkClick r:id="rId39"/>
            </p:cNvPr>
            <p:cNvPicPr preferRelativeResize="0"/>
            <p:nvPr/>
          </p:nvPicPr>
          <p:blipFill rotWithShape="1">
            <a:blip r:embed="rId40">
              <a:alphaModFix/>
            </a:blip>
            <a:srcRect b="0" l="0" r="0" t="0"/>
            <a:stretch/>
          </p:blipFill>
          <p:spPr>
            <a:xfrm>
              <a:off x="61531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5" name="Google Shape;85;p14">
              <a:hlinkClick r:id="rId41"/>
            </p:cNvPr>
            <p:cNvPicPr preferRelativeResize="0"/>
            <p:nvPr/>
          </p:nvPicPr>
          <p:blipFill rotWithShape="1">
            <a:blip r:embed="rId42">
              <a:alphaModFix/>
            </a:blip>
            <a:srcRect b="0" l="0" r="0" t="0"/>
            <a:stretch/>
          </p:blipFill>
          <p:spPr>
            <a:xfrm>
              <a:off x="64437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6" name="Google Shape;86;p14">
              <a:hlinkClick r:id="rId43"/>
            </p:cNvPr>
            <p:cNvPicPr preferRelativeResize="0"/>
            <p:nvPr/>
          </p:nvPicPr>
          <p:blipFill rotWithShape="1">
            <a:blip r:embed="rId44">
              <a:alphaModFix/>
            </a:blip>
            <a:srcRect b="0" l="0" r="0" t="0"/>
            <a:stretch/>
          </p:blipFill>
          <p:spPr>
            <a:xfrm>
              <a:off x="67342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7" name="Google Shape;87;p14">
              <a:hlinkClick r:id="rId45"/>
            </p:cNvPr>
            <p:cNvPicPr preferRelativeResize="0"/>
            <p:nvPr/>
          </p:nvPicPr>
          <p:blipFill rotWithShape="1">
            <a:blip r:embed="rId46">
              <a:alphaModFix/>
            </a:blip>
            <a:srcRect b="0" l="0" r="0" t="0"/>
            <a:stretch/>
          </p:blipFill>
          <p:spPr>
            <a:xfrm>
              <a:off x="702480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8" name="Google Shape;88;p14">
              <a:hlinkClick r:id="rId47"/>
            </p:cNvPr>
            <p:cNvPicPr preferRelativeResize="0"/>
            <p:nvPr/>
          </p:nvPicPr>
          <p:blipFill rotWithShape="1">
            <a:blip r:embed="rId48">
              <a:alphaModFix/>
            </a:blip>
            <a:srcRect b="0" l="0" r="0" t="0"/>
            <a:stretch/>
          </p:blipFill>
          <p:spPr>
            <a:xfrm>
              <a:off x="73153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9" name="Google Shape;89;p14">
              <a:hlinkClick r:id="rId49"/>
            </p:cNvPr>
            <p:cNvPicPr preferRelativeResize="0"/>
            <p:nvPr/>
          </p:nvPicPr>
          <p:blipFill rotWithShape="1">
            <a:blip r:embed="rId50">
              <a:alphaModFix/>
            </a:blip>
            <a:srcRect b="0" l="0" r="0" t="0"/>
            <a:stretch/>
          </p:blipFill>
          <p:spPr>
            <a:xfrm>
              <a:off x="55720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90" name="Google Shape;90;p14">
              <a:hlinkClick r:id="rId51"/>
            </p:cNvPr>
            <p:cNvPicPr preferRelativeResize="0"/>
            <p:nvPr/>
          </p:nvPicPr>
          <p:blipFill rotWithShape="1">
            <a:blip r:embed="rId52">
              <a:alphaModFix/>
            </a:blip>
            <a:srcRect b="0" l="0" r="0" t="0"/>
            <a:stretch/>
          </p:blipFill>
          <p:spPr>
            <a:xfrm>
              <a:off x="58626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91" name="Google Shape;91;p14">
              <a:hlinkClick r:id="rId53"/>
            </p:cNvPr>
            <p:cNvPicPr preferRelativeResize="0"/>
            <p:nvPr/>
          </p:nvPicPr>
          <p:blipFill rotWithShape="1">
            <a:blip r:embed="rId54">
              <a:alphaModFix/>
            </a:blip>
            <a:srcRect b="0" l="0" r="0" t="0"/>
            <a:stretch/>
          </p:blipFill>
          <p:spPr>
            <a:xfrm>
              <a:off x="760590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92" name="Google Shape;92;p14">
              <a:hlinkClick r:id="rId55"/>
            </p:cNvPr>
            <p:cNvPicPr preferRelativeResize="0"/>
            <p:nvPr/>
          </p:nvPicPr>
          <p:blipFill rotWithShape="1">
            <a:blip r:embed="rId56">
              <a:alphaModFix/>
            </a:blip>
            <a:srcRect b="0" l="0" r="0" t="0"/>
            <a:stretch/>
          </p:blipFill>
          <p:spPr>
            <a:xfrm>
              <a:off x="78964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pic>
        <p:nvPicPr>
          <p:cNvPr id="93" name="Google Shape;93;p14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538825" y="1057206"/>
            <a:ext cx="933500" cy="694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1522063" y="1056534"/>
            <a:ext cx="933475" cy="69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485500" y="2061161"/>
            <a:ext cx="933500" cy="70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1495887" y="2056580"/>
            <a:ext cx="933500" cy="715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1469750" y="3123832"/>
            <a:ext cx="985800" cy="72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2758700" y="1049249"/>
            <a:ext cx="933475" cy="710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2732549" y="2040355"/>
            <a:ext cx="985800" cy="74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3777251" y="1032193"/>
            <a:ext cx="985800" cy="74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459350" y="3119811"/>
            <a:ext cx="985800" cy="736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2745637" y="3117025"/>
            <a:ext cx="985793" cy="7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77">
            <a:alphaModFix/>
          </a:blip>
          <a:srcRect b="9215" l="680" r="661" t="12217"/>
          <a:stretch/>
        </p:blipFill>
        <p:spPr>
          <a:xfrm>
            <a:off x="4971098" y="592625"/>
            <a:ext cx="4047750" cy="258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/>
          <p:nvPr/>
        </p:nvSpPr>
        <p:spPr>
          <a:xfrm>
            <a:off x="5545387" y="883615"/>
            <a:ext cx="2987072" cy="74066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Give You Glory"/>
              </a:rPr>
              <a:t>Good Morning!</a:t>
            </a:r>
          </a:p>
        </p:txBody>
      </p:sp>
      <p:pic>
        <p:nvPicPr>
          <p:cNvPr id="105" name="Google Shape;105;p14"/>
          <p:cNvPicPr preferRelativeResize="0"/>
          <p:nvPr/>
        </p:nvPicPr>
        <p:blipFill rotWithShape="1">
          <a:blip r:embed="rId78">
            <a:alphaModFix/>
          </a:blip>
          <a:srcRect b="6147" l="0" r="0" t="0"/>
          <a:stretch/>
        </p:blipFill>
        <p:spPr>
          <a:xfrm flipH="1">
            <a:off x="6388800" y="441813"/>
            <a:ext cx="1730625" cy="16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6493163" y="514925"/>
            <a:ext cx="152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Happy Monkey"/>
                <a:ea typeface="Happy Monkey"/>
                <a:cs typeface="Happy Monkey"/>
                <a:sym typeface="Happy Monkey"/>
              </a:rPr>
              <a:t>Click on any book to </a:t>
            </a:r>
            <a:r>
              <a:rPr b="1" lang="en" sz="1000">
                <a:latin typeface="Happy Monkey"/>
                <a:ea typeface="Happy Monkey"/>
                <a:cs typeface="Happy Monkey"/>
                <a:sym typeface="Happy Monkey"/>
              </a:rPr>
              <a:t>read</a:t>
            </a:r>
            <a:r>
              <a:rPr lang="en" sz="1000">
                <a:latin typeface="Happy Monkey"/>
                <a:ea typeface="Happy Monkey"/>
                <a:cs typeface="Happy Monkey"/>
                <a:sym typeface="Happy Monkey"/>
              </a:rPr>
              <a:t> a new nonfiction book in English. You can also </a:t>
            </a:r>
            <a:r>
              <a:rPr b="1" lang="en" sz="1000">
                <a:latin typeface="Happy Monkey"/>
                <a:ea typeface="Happy Monkey"/>
                <a:cs typeface="Happy Monkey"/>
                <a:sym typeface="Happy Monkey"/>
              </a:rPr>
              <a:t>listen</a:t>
            </a:r>
            <a:r>
              <a:rPr lang="en" sz="1000">
                <a:latin typeface="Happy Monkey"/>
                <a:ea typeface="Happy Monkey"/>
                <a:cs typeface="Happy Monkey"/>
                <a:sym typeface="Happy Monkey"/>
              </a:rPr>
              <a:t> to it in English or Spanish.</a:t>
            </a:r>
            <a:endParaRPr sz="1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07" name="Google Shape;107;p14"/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1440400" y="4024850"/>
            <a:ext cx="5569150" cy="115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 rotWithShape="1">
          <a:blip r:embed="rId80">
            <a:alphaModFix/>
          </a:blip>
          <a:srcRect b="0" l="18937" r="18725" t="0"/>
          <a:stretch/>
        </p:blipFill>
        <p:spPr>
          <a:xfrm flipH="1">
            <a:off x="6933050" y="2396825"/>
            <a:ext cx="1455450" cy="233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81">
            <a:alphaModFix/>
          </a:blip>
          <a:srcRect b="19063" l="0" r="0" t="18082"/>
          <a:stretch/>
        </p:blipFill>
        <p:spPr>
          <a:xfrm>
            <a:off x="5640975" y="2915275"/>
            <a:ext cx="3714750" cy="233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8119435" y="4263662"/>
            <a:ext cx="894750" cy="89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7947400" y="3196252"/>
            <a:ext cx="553025" cy="60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84">
            <a:alphaModFix/>
          </a:blip>
          <a:srcRect b="0" l="19523" r="18557" t="0"/>
          <a:stretch/>
        </p:blipFill>
        <p:spPr>
          <a:xfrm>
            <a:off x="285375" y="56235"/>
            <a:ext cx="985802" cy="94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>
            <a:off x="8353575" y="2373000"/>
            <a:ext cx="583049" cy="39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>
            <a:hlinkClick r:id="rId86"/>
          </p:cNvPr>
          <p:cNvPicPr preferRelativeResize="0"/>
          <p:nvPr/>
        </p:nvPicPr>
        <p:blipFill>
          <a:blip r:embed="rId87">
            <a:alphaModFix/>
          </a:blip>
          <a:stretch>
            <a:fillRect/>
          </a:stretch>
        </p:blipFill>
        <p:spPr>
          <a:xfrm>
            <a:off x="3803425" y="3111188"/>
            <a:ext cx="985800" cy="740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88"/>
          </p:cNvPr>
          <p:cNvPicPr preferRelativeResize="0"/>
          <p:nvPr/>
        </p:nvPicPr>
        <p:blipFill>
          <a:blip r:embed="rId89">
            <a:alphaModFix/>
          </a:blip>
          <a:stretch>
            <a:fillRect/>
          </a:stretch>
        </p:blipFill>
        <p:spPr>
          <a:xfrm>
            <a:off x="3770875" y="2039362"/>
            <a:ext cx="998610" cy="7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6168948" y="2915275"/>
            <a:ext cx="670416" cy="45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 rotWithShape="1">
          <a:blip r:embed="rId91">
            <a:alphaModFix/>
          </a:blip>
          <a:srcRect b="0" l="26366" r="26751" t="0"/>
          <a:stretch/>
        </p:blipFill>
        <p:spPr>
          <a:xfrm>
            <a:off x="8423198" y="3143800"/>
            <a:ext cx="553018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 rotWithShape="1">
          <a:blip r:embed="rId92">
            <a:alphaModFix/>
          </a:blip>
          <a:srcRect b="0" l="27416" r="13825" t="12663"/>
          <a:stretch/>
        </p:blipFill>
        <p:spPr>
          <a:xfrm flipH="1">
            <a:off x="4239187" y="1352875"/>
            <a:ext cx="2622125" cy="389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93">
            <a:alphaModFix/>
          </a:blip>
          <a:srcRect b="0" l="19582" r="17310" t="0"/>
          <a:stretch/>
        </p:blipFill>
        <p:spPr>
          <a:xfrm rot="-417741">
            <a:off x="6746023" y="2983811"/>
            <a:ext cx="895204" cy="82988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 txBox="1"/>
          <p:nvPr/>
        </p:nvSpPr>
        <p:spPr>
          <a:xfrm>
            <a:off x="0" y="4844700"/>
            <a:ext cx="11385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hadows Into Light"/>
                <a:ea typeface="Shadows Into Light"/>
                <a:cs typeface="Shadows Into Light"/>
                <a:sym typeface="Shadows Into Light"/>
              </a:rPr>
              <a:t>J. DeMaio</a:t>
            </a:r>
            <a:endParaRPr b="1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