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" roundtripDataSignature="AMtx7mhwkimcidubrp0YFpvaGMzHfbZ4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ap"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2279" y="425345"/>
            <a:ext cx="2377101" cy="142626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4096144" y="0"/>
            <a:ext cx="4531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POTOWMACK ELEMENTARY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PASSPORT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665174" y="1907619"/>
            <a:ext cx="267130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THE WORLD FIELD DAY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un" id="87" name="Google Shape;8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21285" y="231000"/>
            <a:ext cx="1907790" cy="16206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2011162" y="2332964"/>
            <a:ext cx="3263457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GERMANY           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ICELAND              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MEXICO               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HOLLAND          ____________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 ITALY                 ____________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F.  AUSTRALIA      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G. KENYA             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950450" y="2422928"/>
            <a:ext cx="33297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H. SWITZERLAND    ___________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I. BAHAMAS            ____________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J. ENGLAND               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K. IRELAND                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L. GREECE                ____________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M. FRANCE              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N. USA                     ____________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052888" y="626077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74925" y="131700"/>
            <a:ext cx="1681075" cy="209272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10205450" y="2983600"/>
            <a:ext cx="481800" cy="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2016-06-01T13:55:27Z</dcterms:created>
  <dc:creator>Linda Thompson</dc:creator>
</cp:coreProperties>
</file>