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Arial Narrow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593DB13-F4C8-4BB5-83CD-01AB64FACDCA}">
  <a:tblStyle styleId="{F593DB13-F4C8-4BB5-83CD-01AB64FACDC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DC525A6-E4C2-4F14-B853-8F39BF91879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ArialNarrow-italic.fntdata"/><Relationship Id="rId10" Type="http://schemas.openxmlformats.org/officeDocument/2006/relationships/font" Target="fonts/ArialNarrow-bold.fntdata"/><Relationship Id="rId12" Type="http://schemas.openxmlformats.org/officeDocument/2006/relationships/font" Target="fonts/ArialNarrow-boldItalic.fntdata"/><Relationship Id="rId9" Type="http://schemas.openxmlformats.org/officeDocument/2006/relationships/font" Target="fonts/ArialNarrow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71f627e33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71f627e33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918425" y="9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{F593DB13-F4C8-4BB5-83CD-01AB64FACDCA}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K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#e54228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E5422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#f08d21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08D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#a3cd3a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3CD3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#33c2da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33C2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#006ba5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006B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#711d74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711D7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#ec7450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EC74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5A75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BAD8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#88d5e5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88D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#6ea2cb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6EA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#a67fac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67FA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#e49384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E493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#f1d4b9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1D4B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#cbdaa1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CBDA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#addfe8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DDF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#9bb4c3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9BB4C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#bda1c1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BDA1C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#f7c5bc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7C5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1D4B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#f2fdd5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F2FD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ADDF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9BB4C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BDA1C1"/>
                    </a:solidFill>
                  </a:tcPr>
                </a:tc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300" y="1762525"/>
            <a:ext cx="1712250" cy="15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900" y="2451191"/>
            <a:ext cx="1712250" cy="151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6459" y="1948400"/>
            <a:ext cx="1845815" cy="15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1637" y="3367600"/>
            <a:ext cx="1760838" cy="15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54825" y="3219625"/>
            <a:ext cx="1812274" cy="15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8602" y="2524725"/>
            <a:ext cx="1927401" cy="165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14"/>
          <p:cNvGraphicFramePr/>
          <p:nvPr/>
        </p:nvGraphicFramePr>
        <p:xfrm>
          <a:off x="571875" y="29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{DDC525A6-E4C2-4F14-B853-8F39BF918791}</a:tableStyleId>
              </a:tblPr>
              <a:tblGrid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09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#e54228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#f08d21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#a3cd3a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#33c2da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2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#006ba5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B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#711d74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1D74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74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A75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AD8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#88d5e5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D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#6ea2cb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EA2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#a67fac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7FAC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#e49384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#f1d4b9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#cbdaa1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#addfe8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F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#9bb4c3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4C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#bda1c1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A1C1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#b8cedb</a:t>
                      </a:r>
                      <a:endParaRPr sz="11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CE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#e6cfe9</a:t>
                      </a:r>
                      <a:endParaRPr/>
                    </a:p>
                  </a:txBody>
                  <a:tcPr marT="91425" marB="91425" marR="28575" marL="28575" anchor="b">
                    <a:lnL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CF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