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5699c52ab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5699c52ab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5699c530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5699c53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ctrTitle"/>
          </p:nvPr>
        </p:nvSpPr>
        <p:spPr>
          <a:xfrm>
            <a:off x="311708" y="744575"/>
            <a:ext cx="85209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7" name="Google Shape;97;p25"/>
          <p:cNvSpPr txBox="1"/>
          <p:nvPr>
            <p:ph idx="1" type="subTitle"/>
          </p:nvPr>
        </p:nvSpPr>
        <p:spPr>
          <a:xfrm>
            <a:off x="311700" y="2834125"/>
            <a:ext cx="8520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8" name="Google Shape;9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4.png"/><Relationship Id="rId42" Type="http://schemas.openxmlformats.org/officeDocument/2006/relationships/image" Target="../media/image10.jpg"/><Relationship Id="rId41" Type="http://schemas.openxmlformats.org/officeDocument/2006/relationships/hyperlink" Target="https://youtu.be/wx0IxQrfdrw" TargetMode="External"/><Relationship Id="rId44" Type="http://schemas.openxmlformats.org/officeDocument/2006/relationships/image" Target="../media/image22.jpg"/><Relationship Id="rId43" Type="http://schemas.openxmlformats.org/officeDocument/2006/relationships/hyperlink" Target="https://youtu.be/uZIQu-nN9iw" TargetMode="External"/><Relationship Id="rId46" Type="http://schemas.openxmlformats.org/officeDocument/2006/relationships/image" Target="../media/image29.jpg"/><Relationship Id="rId45" Type="http://schemas.openxmlformats.org/officeDocument/2006/relationships/hyperlink" Target="https://youtu.be/cwzvFDKg8tc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jpg"/><Relationship Id="rId4" Type="http://schemas.openxmlformats.org/officeDocument/2006/relationships/image" Target="../media/image5.jpg"/><Relationship Id="rId9" Type="http://schemas.openxmlformats.org/officeDocument/2006/relationships/image" Target="../media/image43.png"/><Relationship Id="rId48" Type="http://schemas.openxmlformats.org/officeDocument/2006/relationships/image" Target="../media/image26.png"/><Relationship Id="rId47" Type="http://schemas.openxmlformats.org/officeDocument/2006/relationships/hyperlink" Target="https://youtu.be/bWDvuTWN91w" TargetMode="External"/><Relationship Id="rId49" Type="http://schemas.openxmlformats.org/officeDocument/2006/relationships/hyperlink" Target="https://youtu.be/COlPOzCe710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4.jpg"/><Relationship Id="rId7" Type="http://schemas.openxmlformats.org/officeDocument/2006/relationships/image" Target="../media/image24.png"/><Relationship Id="rId8" Type="http://schemas.openxmlformats.org/officeDocument/2006/relationships/image" Target="../media/image23.png"/><Relationship Id="rId31" Type="http://schemas.openxmlformats.org/officeDocument/2006/relationships/hyperlink" Target="https://youtu.be/mVvIIOFQqA0" TargetMode="External"/><Relationship Id="rId30" Type="http://schemas.openxmlformats.org/officeDocument/2006/relationships/image" Target="../media/image2.png"/><Relationship Id="rId33" Type="http://schemas.openxmlformats.org/officeDocument/2006/relationships/hyperlink" Target="https://youtu.be/zzlSiCcFu14" TargetMode="External"/><Relationship Id="rId32" Type="http://schemas.openxmlformats.org/officeDocument/2006/relationships/image" Target="../media/image11.png"/><Relationship Id="rId35" Type="http://schemas.openxmlformats.org/officeDocument/2006/relationships/hyperlink" Target="https://youtu.be/OqdRkkYsmI8" TargetMode="External"/><Relationship Id="rId34" Type="http://schemas.openxmlformats.org/officeDocument/2006/relationships/image" Target="../media/image17.jpg"/><Relationship Id="rId37" Type="http://schemas.openxmlformats.org/officeDocument/2006/relationships/hyperlink" Target="https://youtu.be/8zMqq1roTmY" TargetMode="External"/><Relationship Id="rId36" Type="http://schemas.openxmlformats.org/officeDocument/2006/relationships/image" Target="../media/image18.png"/><Relationship Id="rId39" Type="http://schemas.openxmlformats.org/officeDocument/2006/relationships/hyperlink" Target="https://youtu.be/bnptqGnM4xQ" TargetMode="External"/><Relationship Id="rId38" Type="http://schemas.openxmlformats.org/officeDocument/2006/relationships/image" Target="../media/image13.png"/><Relationship Id="rId62" Type="http://schemas.openxmlformats.org/officeDocument/2006/relationships/image" Target="../media/image36.jpg"/><Relationship Id="rId61" Type="http://schemas.openxmlformats.org/officeDocument/2006/relationships/hyperlink" Target="https://youtu.be/fAkEtTBAGI8" TargetMode="External"/><Relationship Id="rId20" Type="http://schemas.openxmlformats.org/officeDocument/2006/relationships/image" Target="../media/image6.jpg"/><Relationship Id="rId64" Type="http://schemas.openxmlformats.org/officeDocument/2006/relationships/image" Target="../media/image30.jpg"/><Relationship Id="rId63" Type="http://schemas.openxmlformats.org/officeDocument/2006/relationships/hyperlink" Target="https://youtu.be/FbZEvWajXGE" TargetMode="External"/><Relationship Id="rId22" Type="http://schemas.openxmlformats.org/officeDocument/2006/relationships/image" Target="../media/image7.jpg"/><Relationship Id="rId66" Type="http://schemas.openxmlformats.org/officeDocument/2006/relationships/image" Target="../media/image39.png"/><Relationship Id="rId21" Type="http://schemas.openxmlformats.org/officeDocument/2006/relationships/hyperlink" Target="https://youtu.be/U8D4ldGY41s" TargetMode="External"/><Relationship Id="rId65" Type="http://schemas.openxmlformats.org/officeDocument/2006/relationships/hyperlink" Target="https://youtu.be/aCcSsjkQe9s" TargetMode="External"/><Relationship Id="rId24" Type="http://schemas.openxmlformats.org/officeDocument/2006/relationships/image" Target="../media/image1.jpg"/><Relationship Id="rId23" Type="http://schemas.openxmlformats.org/officeDocument/2006/relationships/hyperlink" Target="https://youtu.be/xE1lwZMh4sc" TargetMode="External"/><Relationship Id="rId60" Type="http://schemas.openxmlformats.org/officeDocument/2006/relationships/image" Target="../media/image32.png"/><Relationship Id="rId26" Type="http://schemas.openxmlformats.org/officeDocument/2006/relationships/image" Target="../media/image16.jpg"/><Relationship Id="rId25" Type="http://schemas.openxmlformats.org/officeDocument/2006/relationships/hyperlink" Target="https://www.youtube.com/embed/Jf6osaOmH5c" TargetMode="External"/><Relationship Id="rId28" Type="http://schemas.openxmlformats.org/officeDocument/2006/relationships/image" Target="../media/image12.png"/><Relationship Id="rId27" Type="http://schemas.openxmlformats.org/officeDocument/2006/relationships/hyperlink" Target="https://youtu.be/FWTyKk3HhyQ" TargetMode="External"/><Relationship Id="rId29" Type="http://schemas.openxmlformats.org/officeDocument/2006/relationships/hyperlink" Target="https://youtu.be/wWjrSYCSfLU" TargetMode="External"/><Relationship Id="rId51" Type="http://schemas.openxmlformats.org/officeDocument/2006/relationships/hyperlink" Target="https://www.youtube.com/embed/1aofEnz4v7I" TargetMode="External"/><Relationship Id="rId50" Type="http://schemas.openxmlformats.org/officeDocument/2006/relationships/image" Target="../media/image35.jpg"/><Relationship Id="rId53" Type="http://schemas.openxmlformats.org/officeDocument/2006/relationships/hyperlink" Target="https://youtu.be/Rc39Ka8ut6k" TargetMode="External"/><Relationship Id="rId52" Type="http://schemas.openxmlformats.org/officeDocument/2006/relationships/image" Target="../media/image15.jpg"/><Relationship Id="rId11" Type="http://schemas.openxmlformats.org/officeDocument/2006/relationships/hyperlink" Target="https://youtu.be/SO5mkbqY0AQ" TargetMode="External"/><Relationship Id="rId55" Type="http://schemas.openxmlformats.org/officeDocument/2006/relationships/hyperlink" Target="https://youtu.be/gtWaUBSCueY" TargetMode="External"/><Relationship Id="rId10" Type="http://schemas.openxmlformats.org/officeDocument/2006/relationships/image" Target="../media/image19.png"/><Relationship Id="rId54" Type="http://schemas.openxmlformats.org/officeDocument/2006/relationships/image" Target="../media/image33.png"/><Relationship Id="rId13" Type="http://schemas.openxmlformats.org/officeDocument/2006/relationships/hyperlink" Target="https://youtu.be/aunAMOJrITM" TargetMode="External"/><Relationship Id="rId57" Type="http://schemas.openxmlformats.org/officeDocument/2006/relationships/hyperlink" Target="https://youtu.be/CZUFPAM51jo" TargetMode="External"/><Relationship Id="rId12" Type="http://schemas.openxmlformats.org/officeDocument/2006/relationships/image" Target="../media/image20.png"/><Relationship Id="rId56" Type="http://schemas.openxmlformats.org/officeDocument/2006/relationships/image" Target="../media/image21.jpg"/><Relationship Id="rId15" Type="http://schemas.openxmlformats.org/officeDocument/2006/relationships/hyperlink" Target="https://youtu.be/ijfsYbOIndM" TargetMode="External"/><Relationship Id="rId59" Type="http://schemas.openxmlformats.org/officeDocument/2006/relationships/hyperlink" Target="https://youtu.be/jwdSFqqgHys" TargetMode="External"/><Relationship Id="rId14" Type="http://schemas.openxmlformats.org/officeDocument/2006/relationships/image" Target="../media/image31.png"/><Relationship Id="rId58" Type="http://schemas.openxmlformats.org/officeDocument/2006/relationships/image" Target="../media/image37.jpg"/><Relationship Id="rId17" Type="http://schemas.openxmlformats.org/officeDocument/2006/relationships/hyperlink" Target="https://youtu.be/LOL0XisE-AE" TargetMode="External"/><Relationship Id="rId16" Type="http://schemas.openxmlformats.org/officeDocument/2006/relationships/image" Target="../media/image9.png"/><Relationship Id="rId19" Type="http://schemas.openxmlformats.org/officeDocument/2006/relationships/hyperlink" Target="https://youtu.be/qTRTfwUQ4bI" TargetMode="External"/><Relationship Id="rId18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jpg"/><Relationship Id="rId4" Type="http://schemas.openxmlformats.org/officeDocument/2006/relationships/image" Target="../media/image38.png"/><Relationship Id="rId9" Type="http://schemas.openxmlformats.org/officeDocument/2006/relationships/image" Target="../media/image23.png"/><Relationship Id="rId5" Type="http://schemas.openxmlformats.org/officeDocument/2006/relationships/image" Target="../media/image5.jpg"/><Relationship Id="rId6" Type="http://schemas.openxmlformats.org/officeDocument/2006/relationships/image" Target="../media/image8.png"/><Relationship Id="rId7" Type="http://schemas.openxmlformats.org/officeDocument/2006/relationships/image" Target="../media/image19.png"/><Relationship Id="rId8" Type="http://schemas.openxmlformats.org/officeDocument/2006/relationships/image" Target="../media/image24.png"/><Relationship Id="rId11" Type="http://schemas.openxmlformats.org/officeDocument/2006/relationships/hyperlink" Target="https://www.buymeacoffee.com/missrachelsf" TargetMode="External"/><Relationship Id="rId10" Type="http://schemas.openxmlformats.org/officeDocument/2006/relationships/hyperlink" Target="https://linktr.ee/missrachelsf" TargetMode="External"/><Relationship Id="rId12" Type="http://schemas.openxmlformats.org/officeDocument/2006/relationships/hyperlink" Target="http://www.venmo.com/msrachels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6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5" name="Google Shape;10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6" name="Google Shape;106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7" name="Google Shape;107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6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11" name="Google Shape;111;p26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6"/>
          <p:cNvSpPr txBox="1"/>
          <p:nvPr/>
        </p:nvSpPr>
        <p:spPr>
          <a:xfrm>
            <a:off x="466188" y="2456238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4" name="Google Shape;114;p26"/>
          <p:cNvSpPr txBox="1"/>
          <p:nvPr/>
        </p:nvSpPr>
        <p:spPr>
          <a:xfrm>
            <a:off x="391500" y="2463975"/>
            <a:ext cx="10614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</a:rPr>
              <a:t>Civil Rights  Movement</a:t>
            </a:r>
            <a:endParaRPr sz="1000">
              <a:solidFill>
                <a:srgbClr val="FFFFFF"/>
              </a:solidFill>
            </a:endParaRPr>
          </a:p>
        </p:txBody>
      </p:sp>
      <p:pic>
        <p:nvPicPr>
          <p:cNvPr id="115" name="Google Shape;115;p26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978266" y="2773635"/>
            <a:ext cx="544500" cy="694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6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803029" y="2814000"/>
            <a:ext cx="695246" cy="63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6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611625" y="2761068"/>
            <a:ext cx="800350" cy="7201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dom Schools" id="118" name="Google Shape;118;p26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426050" y="2709384"/>
            <a:ext cx="544500" cy="728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6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670934" y="3675350"/>
            <a:ext cx="419668" cy="63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6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992278" y="3590057"/>
            <a:ext cx="544500" cy="726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6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957852" y="1900403"/>
            <a:ext cx="761955" cy="6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6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462526" y="3603637"/>
            <a:ext cx="623937" cy="69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6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277702" y="3661774"/>
            <a:ext cx="623925" cy="62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6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080813" y="2882924"/>
            <a:ext cx="611950" cy="55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6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045113" y="3618818"/>
            <a:ext cx="519050" cy="668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858239" y="1806262"/>
            <a:ext cx="573925" cy="742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837698" y="1923515"/>
            <a:ext cx="611950" cy="60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328498" y="2679549"/>
            <a:ext cx="611950" cy="788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583100" y="1771012"/>
            <a:ext cx="611950" cy="743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851650" y="2774340"/>
            <a:ext cx="544500" cy="700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454200" y="1873846"/>
            <a:ext cx="519050" cy="669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640905" y="2809128"/>
            <a:ext cx="519050" cy="6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8328493" y="1894375"/>
            <a:ext cx="693282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554887" y="3590969"/>
            <a:ext cx="611925" cy="724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3270250" y="3650965"/>
            <a:ext cx="834071" cy="6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8281624" y="3572747"/>
            <a:ext cx="664100" cy="728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5142198" y="1822275"/>
            <a:ext cx="573925" cy="699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 title="OtherSide300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5832648" y="1868324"/>
            <a:ext cx="758477" cy="66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3504175" y="2679497"/>
            <a:ext cx="573925" cy="739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6895579" y="3643770"/>
            <a:ext cx="544500" cy="662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7550217" y="2806988"/>
            <a:ext cx="629533" cy="63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3570588" y="1869850"/>
            <a:ext cx="566925" cy="67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750" y="867325"/>
            <a:ext cx="5486174" cy="199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7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" name="Google Shape;14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2" name="Google Shape;152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7"/>
          <p:cNvSpPr txBox="1"/>
          <p:nvPr/>
        </p:nvSpPr>
        <p:spPr>
          <a:xfrm>
            <a:off x="2288475" y="936675"/>
            <a:ext cx="4631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Looking for more libraries?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Check out my linktree....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0"/>
              </a:rPr>
              <a:t>https://linktr.ee/missrachelsf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1"/>
              </a:rPr>
              <a:t>Buy Me A Coffee ☕️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2"/>
              </a:rPr>
              <a:t>Vemno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