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9.png"/><Relationship Id="rId84" Type="http://schemas.openxmlformats.org/officeDocument/2006/relationships/image" Target="../media/image40.png"/><Relationship Id="rId83" Type="http://schemas.openxmlformats.org/officeDocument/2006/relationships/hyperlink" Target="https://video.link/w/VU7yb" TargetMode="External"/><Relationship Id="rId42" Type="http://schemas.openxmlformats.org/officeDocument/2006/relationships/image" Target="../media/image26.png"/><Relationship Id="rId41" Type="http://schemas.openxmlformats.org/officeDocument/2006/relationships/hyperlink" Target="https://video.link/w/8c3yb" TargetMode="External"/><Relationship Id="rId44" Type="http://schemas.openxmlformats.org/officeDocument/2006/relationships/image" Target="../media/image38.png"/><Relationship Id="rId43" Type="http://schemas.openxmlformats.org/officeDocument/2006/relationships/hyperlink" Target="https://video.link/w/Nj3yb" TargetMode="External"/><Relationship Id="rId46" Type="http://schemas.openxmlformats.org/officeDocument/2006/relationships/image" Target="../media/image30.png"/><Relationship Id="rId45" Type="http://schemas.openxmlformats.org/officeDocument/2006/relationships/hyperlink" Target="https://video.link/w/mo3yb" TargetMode="External"/><Relationship Id="rId80" Type="http://schemas.openxmlformats.org/officeDocument/2006/relationships/image" Target="../media/image36.png"/><Relationship Id="rId82" Type="http://schemas.openxmlformats.org/officeDocument/2006/relationships/image" Target="../media/image39.png"/><Relationship Id="rId81" Type="http://schemas.openxmlformats.org/officeDocument/2006/relationships/hyperlink" Target="https://video.link/w/w07y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9" Type="http://schemas.openxmlformats.org/officeDocument/2006/relationships/hyperlink" Target="https://video.link/w/j99N?src=syt" TargetMode="External"/><Relationship Id="rId48" Type="http://schemas.openxmlformats.org/officeDocument/2006/relationships/image" Target="../media/image41.png"/><Relationship Id="rId47" Type="http://schemas.openxmlformats.org/officeDocument/2006/relationships/hyperlink" Target="https://video.link/w/o13yb" TargetMode="External"/><Relationship Id="rId49" Type="http://schemas.openxmlformats.org/officeDocument/2006/relationships/hyperlink" Target="https://video.link/w/SK3yb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3.png"/><Relationship Id="rId7" Type="http://schemas.openxmlformats.org/officeDocument/2006/relationships/hyperlink" Target="https://video.link/w/8P9N?src=syt" TargetMode="External"/><Relationship Id="rId8" Type="http://schemas.openxmlformats.org/officeDocument/2006/relationships/image" Target="../media/image12.png"/><Relationship Id="rId73" Type="http://schemas.openxmlformats.org/officeDocument/2006/relationships/hyperlink" Target="https://video.link/w/dJ6yb" TargetMode="External"/><Relationship Id="rId72" Type="http://schemas.openxmlformats.org/officeDocument/2006/relationships/image" Target="../media/image34.png"/><Relationship Id="rId31" Type="http://schemas.openxmlformats.org/officeDocument/2006/relationships/image" Target="../media/image5.gif"/><Relationship Id="rId75" Type="http://schemas.openxmlformats.org/officeDocument/2006/relationships/hyperlink" Target="https://video.link/w/0P6yb" TargetMode="External"/><Relationship Id="rId30" Type="http://schemas.openxmlformats.org/officeDocument/2006/relationships/image" Target="../media/image4.png"/><Relationship Id="rId74" Type="http://schemas.openxmlformats.org/officeDocument/2006/relationships/image" Target="../media/image35.png"/><Relationship Id="rId33" Type="http://schemas.openxmlformats.org/officeDocument/2006/relationships/image" Target="../media/image8.png"/><Relationship Id="rId77" Type="http://schemas.openxmlformats.org/officeDocument/2006/relationships/hyperlink" Target="https://video.link/w/ba7yb" TargetMode="External"/><Relationship Id="rId32" Type="http://schemas.openxmlformats.org/officeDocument/2006/relationships/image" Target="../media/image10.png"/><Relationship Id="rId76" Type="http://schemas.openxmlformats.org/officeDocument/2006/relationships/image" Target="../media/image29.png"/><Relationship Id="rId35" Type="http://schemas.openxmlformats.org/officeDocument/2006/relationships/image" Target="../media/image24.png"/><Relationship Id="rId79" Type="http://schemas.openxmlformats.org/officeDocument/2006/relationships/hyperlink" Target="https://video.link/w/sj7yb" TargetMode="External"/><Relationship Id="rId34" Type="http://schemas.openxmlformats.org/officeDocument/2006/relationships/image" Target="../media/image18.png"/><Relationship Id="rId78" Type="http://schemas.openxmlformats.org/officeDocument/2006/relationships/image" Target="../media/image32.png"/><Relationship Id="rId71" Type="http://schemas.openxmlformats.org/officeDocument/2006/relationships/hyperlink" Target="https://video.link/w/BP5yb" TargetMode="External"/><Relationship Id="rId70" Type="http://schemas.openxmlformats.org/officeDocument/2006/relationships/image" Target="../media/image28.png"/><Relationship Id="rId37" Type="http://schemas.openxmlformats.org/officeDocument/2006/relationships/hyperlink" Target="https://video.link/w/vP2yb" TargetMode="External"/><Relationship Id="rId36" Type="http://schemas.openxmlformats.org/officeDocument/2006/relationships/image" Target="../media/image14.png"/><Relationship Id="rId39" Type="http://schemas.openxmlformats.org/officeDocument/2006/relationships/hyperlink" Target="https://video.link/w/BX2yb" TargetMode="External"/><Relationship Id="rId38" Type="http://schemas.openxmlformats.org/officeDocument/2006/relationships/image" Target="../media/image15.png"/><Relationship Id="rId62" Type="http://schemas.openxmlformats.org/officeDocument/2006/relationships/image" Target="../media/image31.png"/><Relationship Id="rId61" Type="http://schemas.openxmlformats.org/officeDocument/2006/relationships/hyperlink" Target="https://video.link/w/EF4yb" TargetMode="External"/><Relationship Id="rId20" Type="http://schemas.openxmlformats.org/officeDocument/2006/relationships/image" Target="../media/image9.png"/><Relationship Id="rId64" Type="http://schemas.openxmlformats.org/officeDocument/2006/relationships/image" Target="../media/image47.png"/><Relationship Id="rId63" Type="http://schemas.openxmlformats.org/officeDocument/2006/relationships/hyperlink" Target="https://video.link/w/YJ4yb" TargetMode="External"/><Relationship Id="rId22" Type="http://schemas.openxmlformats.org/officeDocument/2006/relationships/image" Target="../media/image7.png"/><Relationship Id="rId66" Type="http://schemas.openxmlformats.org/officeDocument/2006/relationships/image" Target="../media/image43.png"/><Relationship Id="rId21" Type="http://schemas.openxmlformats.org/officeDocument/2006/relationships/hyperlink" Target="https://video.link/w/8uAN?src=syt" TargetMode="External"/><Relationship Id="rId65" Type="http://schemas.openxmlformats.org/officeDocument/2006/relationships/hyperlink" Target="https://video.link/w/YW4yb" TargetMode="External"/><Relationship Id="rId24" Type="http://schemas.openxmlformats.org/officeDocument/2006/relationships/image" Target="../media/image16.png"/><Relationship Id="rId68" Type="http://schemas.openxmlformats.org/officeDocument/2006/relationships/image" Target="../media/image45.png"/><Relationship Id="rId23" Type="http://schemas.openxmlformats.org/officeDocument/2006/relationships/hyperlink" Target="https://video.link/w/HxAN?src=syt" TargetMode="External"/><Relationship Id="rId67" Type="http://schemas.openxmlformats.org/officeDocument/2006/relationships/hyperlink" Target="https://video.link/w/145yb" TargetMode="External"/><Relationship Id="rId60" Type="http://schemas.openxmlformats.org/officeDocument/2006/relationships/image" Target="../media/image44.png"/><Relationship Id="rId26" Type="http://schemas.openxmlformats.org/officeDocument/2006/relationships/image" Target="../media/image37.png"/><Relationship Id="rId25" Type="http://schemas.openxmlformats.org/officeDocument/2006/relationships/hyperlink" Target="https://video.link/w/dyAN?src=syt" TargetMode="External"/><Relationship Id="rId69" Type="http://schemas.openxmlformats.org/officeDocument/2006/relationships/hyperlink" Target="https://video.link/w/7G5yb" TargetMode="External"/><Relationship Id="rId28" Type="http://schemas.openxmlformats.org/officeDocument/2006/relationships/image" Target="../media/image21.png"/><Relationship Id="rId27" Type="http://schemas.openxmlformats.org/officeDocument/2006/relationships/hyperlink" Target="https://video.link/w/CyAN?src=syt" TargetMode="External"/><Relationship Id="rId29" Type="http://schemas.openxmlformats.org/officeDocument/2006/relationships/image" Target="../media/image3.gif"/><Relationship Id="rId51" Type="http://schemas.openxmlformats.org/officeDocument/2006/relationships/hyperlink" Target="https://video.link/w/1S3yb" TargetMode="External"/><Relationship Id="rId50" Type="http://schemas.openxmlformats.org/officeDocument/2006/relationships/image" Target="../media/image46.png"/><Relationship Id="rId53" Type="http://schemas.openxmlformats.org/officeDocument/2006/relationships/hyperlink" Target="https://video.link/w/VX3yb" TargetMode="External"/><Relationship Id="rId52" Type="http://schemas.openxmlformats.org/officeDocument/2006/relationships/image" Target="../media/image27.png"/><Relationship Id="rId11" Type="http://schemas.openxmlformats.org/officeDocument/2006/relationships/hyperlink" Target="https://video.link/w/jg9N?src=syt" TargetMode="External"/><Relationship Id="rId55" Type="http://schemas.openxmlformats.org/officeDocument/2006/relationships/hyperlink" Target="https://video.link/w/Vc4yb" TargetMode="External"/><Relationship Id="rId10" Type="http://schemas.openxmlformats.org/officeDocument/2006/relationships/image" Target="../media/image11.png"/><Relationship Id="rId54" Type="http://schemas.openxmlformats.org/officeDocument/2006/relationships/image" Target="../media/image25.png"/><Relationship Id="rId13" Type="http://schemas.openxmlformats.org/officeDocument/2006/relationships/hyperlink" Target="https://video.link/w/Mg9N?src=syt" TargetMode="External"/><Relationship Id="rId57" Type="http://schemas.openxmlformats.org/officeDocument/2006/relationships/hyperlink" Target="https://video.link/w/gj4yb" TargetMode="External"/><Relationship Id="rId12" Type="http://schemas.openxmlformats.org/officeDocument/2006/relationships/image" Target="../media/image22.png"/><Relationship Id="rId56" Type="http://schemas.openxmlformats.org/officeDocument/2006/relationships/image" Target="../media/image42.png"/><Relationship Id="rId15" Type="http://schemas.openxmlformats.org/officeDocument/2006/relationships/hyperlink" Target="https://video.link/w/FP9N?src=syt" TargetMode="External"/><Relationship Id="rId59" Type="http://schemas.openxmlformats.org/officeDocument/2006/relationships/hyperlink" Target="https://video.link/w/Qm4yb" TargetMode="External"/><Relationship Id="rId14" Type="http://schemas.openxmlformats.org/officeDocument/2006/relationships/image" Target="../media/image13.png"/><Relationship Id="rId58" Type="http://schemas.openxmlformats.org/officeDocument/2006/relationships/image" Target="../media/image33.png"/><Relationship Id="rId17" Type="http://schemas.openxmlformats.org/officeDocument/2006/relationships/hyperlink" Target="https://video.link/w/XK9N?src=syt" TargetMode="External"/><Relationship Id="rId16" Type="http://schemas.openxmlformats.org/officeDocument/2006/relationships/image" Target="../media/image17.png"/><Relationship Id="rId19" Type="http://schemas.openxmlformats.org/officeDocument/2006/relationships/hyperlink" Target="https://video.link/w/aT9N?src=syt" TargetMode="External"/><Relationship Id="rId1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0" r="0" t="74091"/>
          <a:stretch/>
        </p:blipFill>
        <p:spPr>
          <a:xfrm>
            <a:off x="-177650" y="4760775"/>
            <a:ext cx="9143999" cy="3529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8400" y="8400"/>
            <a:ext cx="9135600" cy="2235600"/>
          </a:xfrm>
          <a:prstGeom prst="rect">
            <a:avLst/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9977" y="818289"/>
            <a:ext cx="3439349" cy="12487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8400" y="2244000"/>
            <a:ext cx="9135600" cy="22356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0" y="2168350"/>
            <a:ext cx="9144000" cy="20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0" y="0"/>
            <a:ext cx="9144000" cy="20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0" y="4380950"/>
            <a:ext cx="9144000" cy="20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" name="Google Shape;61;p13"/>
          <p:cNvGrpSpPr/>
          <p:nvPr/>
        </p:nvGrpSpPr>
        <p:grpSpPr>
          <a:xfrm flipH="1">
            <a:off x="-80655" y="433831"/>
            <a:ext cx="3080118" cy="4536101"/>
            <a:chOff x="3905375" y="1514573"/>
            <a:chExt cx="2169097" cy="3427353"/>
          </a:xfrm>
        </p:grpSpPr>
        <p:pic>
          <p:nvPicPr>
            <p:cNvPr id="62" name="Google Shape;62;p13"/>
            <p:cNvPicPr preferRelativeResize="0"/>
            <p:nvPr/>
          </p:nvPicPr>
          <p:blipFill rotWithShape="1">
            <a:blip r:embed="rId6">
              <a:alphaModFix/>
            </a:blip>
            <a:srcRect b="0" l="0" r="0" t="50009"/>
            <a:stretch/>
          </p:blipFill>
          <p:spPr>
            <a:xfrm>
              <a:off x="3905375" y="2884025"/>
              <a:ext cx="2166650" cy="205790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63" name="Google Shape;63;p13"/>
            <p:cNvPicPr preferRelativeResize="0"/>
            <p:nvPr/>
          </p:nvPicPr>
          <p:blipFill rotWithShape="1">
            <a:blip r:embed="rId6">
              <a:alphaModFix/>
            </a:blip>
            <a:srcRect b="41145" l="0" r="0" t="0"/>
            <a:stretch/>
          </p:blipFill>
          <p:spPr>
            <a:xfrm>
              <a:off x="3907822" y="1514573"/>
              <a:ext cx="2166650" cy="2422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" name="Google Shape;64;p13"/>
          <p:cNvGrpSpPr/>
          <p:nvPr/>
        </p:nvGrpSpPr>
        <p:grpSpPr>
          <a:xfrm flipH="1">
            <a:off x="6146088" y="391847"/>
            <a:ext cx="2983594" cy="4517251"/>
            <a:chOff x="3905375" y="1514573"/>
            <a:chExt cx="2169097" cy="3427353"/>
          </a:xfrm>
        </p:grpSpPr>
        <p:pic>
          <p:nvPicPr>
            <p:cNvPr id="65" name="Google Shape;65;p13"/>
            <p:cNvPicPr preferRelativeResize="0"/>
            <p:nvPr/>
          </p:nvPicPr>
          <p:blipFill rotWithShape="1">
            <a:blip r:embed="rId6">
              <a:alphaModFix/>
            </a:blip>
            <a:srcRect b="0" l="0" r="0" t="50009"/>
            <a:stretch/>
          </p:blipFill>
          <p:spPr>
            <a:xfrm>
              <a:off x="3905375" y="2884025"/>
              <a:ext cx="2166650" cy="205790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66" name="Google Shape;66;p13"/>
            <p:cNvPicPr preferRelativeResize="0"/>
            <p:nvPr/>
          </p:nvPicPr>
          <p:blipFill rotWithShape="1">
            <a:blip r:embed="rId6">
              <a:alphaModFix/>
            </a:blip>
            <a:srcRect b="41145" l="0" r="0" t="0"/>
            <a:stretch/>
          </p:blipFill>
          <p:spPr>
            <a:xfrm>
              <a:off x="3907822" y="1514573"/>
              <a:ext cx="2166650" cy="2422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7" name="Google Shape;67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28700" y="1009625"/>
            <a:ext cx="553385" cy="71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7688" y="2810326"/>
            <a:ext cx="723456" cy="71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71424" y="887775"/>
            <a:ext cx="837949" cy="80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71425" y="1967087"/>
            <a:ext cx="723450" cy="615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226688" y="934296"/>
            <a:ext cx="684700" cy="79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904488" y="2809992"/>
            <a:ext cx="553375" cy="714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29150" y="2800349"/>
            <a:ext cx="837950" cy="646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078638" y="1884499"/>
            <a:ext cx="761575" cy="733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07100" y="3706182"/>
            <a:ext cx="623524" cy="790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046421" y="3664814"/>
            <a:ext cx="623526" cy="810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855825" y="3680025"/>
            <a:ext cx="723450" cy="8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31875" y="28524"/>
            <a:ext cx="2147950" cy="4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675725" y="28524"/>
            <a:ext cx="2147950" cy="4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527763" y="28524"/>
            <a:ext cx="2147950" cy="4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379825" y="28524"/>
            <a:ext cx="2147950" cy="4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032713" y="2471227"/>
            <a:ext cx="3080125" cy="2394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920575" y="3379225"/>
            <a:ext cx="1273000" cy="102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541212" y="2813091"/>
            <a:ext cx="1107725" cy="217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-72250" y="58796"/>
            <a:ext cx="407732" cy="35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8736900" y="57896"/>
            <a:ext cx="407732" cy="35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7" name="Google Shape;87;p13"/>
          <p:cNvPicPr preferRelativeResize="0"/>
          <p:nvPr/>
        </p:nvPicPr>
        <p:blipFill rotWithShape="1">
          <a:blip r:embed="rId34">
            <a:alphaModFix/>
          </a:blip>
          <a:srcRect b="0" l="30262" r="31718" t="12141"/>
          <a:stretch/>
        </p:blipFill>
        <p:spPr>
          <a:xfrm>
            <a:off x="5249875" y="2471225"/>
            <a:ext cx="1171050" cy="27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123025" y="3260045"/>
            <a:ext cx="1412025" cy="2056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 flipH="1" rot="10800000">
            <a:off x="5333175" y="2469227"/>
            <a:ext cx="991719" cy="69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048416" y="1908363"/>
            <a:ext cx="553375" cy="721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142037" y="876963"/>
            <a:ext cx="623525" cy="56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3892725" y="923088"/>
            <a:ext cx="623525" cy="523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608913" y="832987"/>
            <a:ext cx="553375" cy="70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254950" y="883844"/>
            <a:ext cx="761575" cy="60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477225" y="951013"/>
            <a:ext cx="553375" cy="76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198754" y="959938"/>
            <a:ext cx="723450" cy="74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8090350" y="954225"/>
            <a:ext cx="553375" cy="753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3485000" y="1729550"/>
            <a:ext cx="407725" cy="451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6543775" y="1839450"/>
            <a:ext cx="553375" cy="73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7220000" y="1865500"/>
            <a:ext cx="623525" cy="680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8064425" y="1826100"/>
            <a:ext cx="623526" cy="759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4097263" y="1610100"/>
            <a:ext cx="553375" cy="56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4873214" y="1602598"/>
            <a:ext cx="623525" cy="575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5682437" y="1583813"/>
            <a:ext cx="484527" cy="56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7363063" y="3715050"/>
            <a:ext cx="623526" cy="709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8214950" y="4025466"/>
            <a:ext cx="553375" cy="32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6373125" y="3917269"/>
            <a:ext cx="761575" cy="423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7331113" y="3136201"/>
            <a:ext cx="623524" cy="35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8223575" y="3077788"/>
            <a:ext cx="623526" cy="365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>
            <a:hlinkClick r:id="rId77"/>
          </p:cNvPr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8258638" y="2714751"/>
            <a:ext cx="553375" cy="303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>
            <a:hlinkClick r:id="rId79"/>
          </p:cNvPr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6438650" y="3144501"/>
            <a:ext cx="623526" cy="33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>
            <a:hlinkClick r:id="rId81"/>
          </p:cNvPr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6473725" y="2699663"/>
            <a:ext cx="553375" cy="316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>
            <a:hlinkClick r:id="rId83"/>
          </p:cNvPr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7331125" y="2708875"/>
            <a:ext cx="623499" cy="351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