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a9eb6535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9a9eb6535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75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19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7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344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344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344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663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19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38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700" lIns="91700" spcFirstLastPara="1" rIns="91700" wrap="square" tIns="9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081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19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38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75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725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  <a:noFill/>
          <a:ln>
            <a:noFill/>
          </a:ln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344"/>
          </a:xfrm>
          <a:prstGeom prst="rect">
            <a:avLst/>
          </a:prstGeom>
          <a:noFill/>
          <a:ln>
            <a:noFill/>
          </a:ln>
        </p:spPr>
        <p:txBody>
          <a:bodyPr anchorCtr="0" anchor="t" bIns="91700" lIns="91700" spcFirstLastPara="1" rIns="91700" wrap="square" tIns="91700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700" lIns="91700" spcFirstLastPara="1" rIns="91700" wrap="square" tIns="9170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0.png"/><Relationship Id="rId42" Type="http://schemas.openxmlformats.org/officeDocument/2006/relationships/image" Target="../media/image20.png"/><Relationship Id="rId41" Type="http://schemas.openxmlformats.org/officeDocument/2006/relationships/image" Target="../media/image18.png"/><Relationship Id="rId44" Type="http://schemas.openxmlformats.org/officeDocument/2006/relationships/image" Target="../media/image27.png"/><Relationship Id="rId43" Type="http://schemas.openxmlformats.org/officeDocument/2006/relationships/image" Target="../media/image32.png"/><Relationship Id="rId46" Type="http://schemas.openxmlformats.org/officeDocument/2006/relationships/image" Target="../media/image35.png"/><Relationship Id="rId45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24.png"/><Relationship Id="rId9" Type="http://schemas.openxmlformats.org/officeDocument/2006/relationships/hyperlink" Target="https://safeyoutube.net/w/UtXG" TargetMode="External"/><Relationship Id="rId48" Type="http://schemas.openxmlformats.org/officeDocument/2006/relationships/image" Target="../media/image30.png"/><Relationship Id="rId47" Type="http://schemas.openxmlformats.org/officeDocument/2006/relationships/image" Target="../media/image34.png"/><Relationship Id="rId49" Type="http://schemas.openxmlformats.org/officeDocument/2006/relationships/image" Target="../media/image23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hyperlink" Target="https://safeyoutube.net/w/5D5J" TargetMode="External"/><Relationship Id="rId8" Type="http://schemas.openxmlformats.org/officeDocument/2006/relationships/image" Target="../media/image13.gif"/><Relationship Id="rId31" Type="http://schemas.openxmlformats.org/officeDocument/2006/relationships/hyperlink" Target="https://safeyoutube.net/w/9jXG" TargetMode="External"/><Relationship Id="rId30" Type="http://schemas.openxmlformats.org/officeDocument/2006/relationships/image" Target="../media/image28.png"/><Relationship Id="rId33" Type="http://schemas.openxmlformats.org/officeDocument/2006/relationships/hyperlink" Target="https://safeyoutube.net/w/L4aH" TargetMode="External"/><Relationship Id="rId32" Type="http://schemas.openxmlformats.org/officeDocument/2006/relationships/image" Target="../media/image2.png"/><Relationship Id="rId35" Type="http://schemas.openxmlformats.org/officeDocument/2006/relationships/image" Target="../media/image14.png"/><Relationship Id="rId34" Type="http://schemas.openxmlformats.org/officeDocument/2006/relationships/image" Target="../media/image12.png"/><Relationship Id="rId37" Type="http://schemas.openxmlformats.org/officeDocument/2006/relationships/image" Target="../media/image11.png"/><Relationship Id="rId36" Type="http://schemas.openxmlformats.org/officeDocument/2006/relationships/image" Target="../media/image17.png"/><Relationship Id="rId39" Type="http://schemas.openxmlformats.org/officeDocument/2006/relationships/image" Target="../media/image16.png"/><Relationship Id="rId38" Type="http://schemas.openxmlformats.org/officeDocument/2006/relationships/image" Target="../media/image19.png"/><Relationship Id="rId20" Type="http://schemas.openxmlformats.org/officeDocument/2006/relationships/image" Target="../media/image9.png"/><Relationship Id="rId22" Type="http://schemas.openxmlformats.org/officeDocument/2006/relationships/image" Target="../media/image22.png"/><Relationship Id="rId21" Type="http://schemas.openxmlformats.org/officeDocument/2006/relationships/hyperlink" Target="https://safeyoutube.net/w/KpaH" TargetMode="External"/><Relationship Id="rId24" Type="http://schemas.openxmlformats.org/officeDocument/2006/relationships/image" Target="../media/image1.png"/><Relationship Id="rId23" Type="http://schemas.openxmlformats.org/officeDocument/2006/relationships/hyperlink" Target="https://safeyoutube.net/w/E2aH" TargetMode="External"/><Relationship Id="rId26" Type="http://schemas.openxmlformats.org/officeDocument/2006/relationships/image" Target="../media/image29.png"/><Relationship Id="rId25" Type="http://schemas.openxmlformats.org/officeDocument/2006/relationships/hyperlink" Target="https://safeyoutube.net/w/GoXG" TargetMode="External"/><Relationship Id="rId28" Type="http://schemas.openxmlformats.org/officeDocument/2006/relationships/image" Target="../media/image21.png"/><Relationship Id="rId27" Type="http://schemas.openxmlformats.org/officeDocument/2006/relationships/hyperlink" Target="https://safeyoutube.net/w/5wXG" TargetMode="External"/><Relationship Id="rId29" Type="http://schemas.openxmlformats.org/officeDocument/2006/relationships/hyperlink" Target="https://safeyoutube.net/w/9kXG" TargetMode="External"/><Relationship Id="rId51" Type="http://schemas.openxmlformats.org/officeDocument/2006/relationships/image" Target="../media/image36.png"/><Relationship Id="rId50" Type="http://schemas.openxmlformats.org/officeDocument/2006/relationships/hyperlink" Target="https://video.link/w/coXG" TargetMode="External"/><Relationship Id="rId53" Type="http://schemas.openxmlformats.org/officeDocument/2006/relationships/image" Target="../media/image31.png"/><Relationship Id="rId52" Type="http://schemas.openxmlformats.org/officeDocument/2006/relationships/hyperlink" Target="https://www.youtube.com/watch?v=Fox0Hgm2x9M" TargetMode="External"/><Relationship Id="rId11" Type="http://schemas.openxmlformats.org/officeDocument/2006/relationships/hyperlink" Target="https://safeyoutube.net/w/kxXG" TargetMode="External"/><Relationship Id="rId10" Type="http://schemas.openxmlformats.org/officeDocument/2006/relationships/image" Target="../media/image4.png"/><Relationship Id="rId54" Type="http://schemas.openxmlformats.org/officeDocument/2006/relationships/image" Target="../media/image25.png"/><Relationship Id="rId13" Type="http://schemas.openxmlformats.org/officeDocument/2006/relationships/hyperlink" Target="https://safeyoutube.net/w/YpXG" TargetMode="External"/><Relationship Id="rId12" Type="http://schemas.openxmlformats.org/officeDocument/2006/relationships/image" Target="../media/image26.png"/><Relationship Id="rId15" Type="http://schemas.openxmlformats.org/officeDocument/2006/relationships/hyperlink" Target="https://safeyoutube.net/w/LlXG" TargetMode="External"/><Relationship Id="rId14" Type="http://schemas.openxmlformats.org/officeDocument/2006/relationships/image" Target="../media/image8.png"/><Relationship Id="rId17" Type="http://schemas.openxmlformats.org/officeDocument/2006/relationships/hyperlink" Target="https://safeyoutube.net/w/xsXG" TargetMode="External"/><Relationship Id="rId16" Type="http://schemas.openxmlformats.org/officeDocument/2006/relationships/image" Target="../media/image6.png"/><Relationship Id="rId19" Type="http://schemas.openxmlformats.org/officeDocument/2006/relationships/hyperlink" Target="https://safeyoutube.net/w/yqaH" TargetMode="External"/><Relationship Id="rId1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7688" y="1308717"/>
            <a:ext cx="1269174" cy="1898884"/>
          </a:xfrm>
          <a:prstGeom prst="rect">
            <a:avLst/>
          </a:prstGeom>
          <a:noFill/>
          <a:ln cap="flat" cmpd="sng" w="2857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25"/>
          <p:cNvPicPr preferRelativeResize="0"/>
          <p:nvPr/>
        </p:nvPicPr>
        <p:blipFill rotWithShape="1">
          <a:blip r:embed="rId5">
            <a:alphaModFix/>
          </a:blip>
          <a:srcRect b="22183" l="0" r="0" t="55658"/>
          <a:stretch/>
        </p:blipFill>
        <p:spPr>
          <a:xfrm>
            <a:off x="237625" y="4192825"/>
            <a:ext cx="8876300" cy="93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5"/>
          <p:cNvPicPr preferRelativeResize="0"/>
          <p:nvPr/>
        </p:nvPicPr>
        <p:blipFill rotWithShape="1">
          <a:blip r:embed="rId6">
            <a:alphaModFix/>
          </a:blip>
          <a:srcRect b="3317" l="16395" r="15881" t="4012"/>
          <a:stretch/>
        </p:blipFill>
        <p:spPr>
          <a:xfrm>
            <a:off x="5823000" y="153375"/>
            <a:ext cx="3400525" cy="446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5"/>
          <p:cNvPicPr preferRelativeResize="0"/>
          <p:nvPr/>
        </p:nvPicPr>
        <p:blipFill rotWithShape="1">
          <a:blip r:embed="rId6">
            <a:alphaModFix/>
          </a:blip>
          <a:srcRect b="4753" l="16019" r="17345" t="4014"/>
          <a:stretch/>
        </p:blipFill>
        <p:spPr>
          <a:xfrm flipH="1">
            <a:off x="0" y="153375"/>
            <a:ext cx="3400525" cy="439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4415" l="0" r="0" t="0"/>
          <a:stretch/>
        </p:blipFill>
        <p:spPr>
          <a:xfrm>
            <a:off x="6911075" y="586770"/>
            <a:ext cx="791700" cy="721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7200" l="0" r="0" t="1425"/>
          <a:stretch/>
        </p:blipFill>
        <p:spPr>
          <a:xfrm>
            <a:off x="7947250" y="381350"/>
            <a:ext cx="740350" cy="93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004961" y="3339375"/>
            <a:ext cx="674175" cy="85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0" t="2152"/>
          <a:stretch/>
        </p:blipFill>
        <p:spPr>
          <a:xfrm>
            <a:off x="379525" y="3608625"/>
            <a:ext cx="834050" cy="7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3446"/>
          <a:stretch/>
        </p:blipFill>
        <p:spPr>
          <a:xfrm>
            <a:off x="6934875" y="3445525"/>
            <a:ext cx="674175" cy="82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004949" y="2406305"/>
            <a:ext cx="674200" cy="854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5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0" r="0" t="4095"/>
          <a:stretch/>
        </p:blipFill>
        <p:spPr>
          <a:xfrm>
            <a:off x="1493900" y="2613650"/>
            <a:ext cx="791700" cy="72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493900" y="484976"/>
            <a:ext cx="560650" cy="8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0" r="0" t="6428"/>
          <a:stretch/>
        </p:blipFill>
        <p:spPr>
          <a:xfrm>
            <a:off x="504525" y="1404050"/>
            <a:ext cx="674200" cy="8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866700" y="1491325"/>
            <a:ext cx="867749" cy="82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0" l="0" r="0" t="3781"/>
          <a:stretch/>
        </p:blipFill>
        <p:spPr>
          <a:xfrm>
            <a:off x="1552650" y="1492150"/>
            <a:ext cx="674200" cy="8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900388" y="2559988"/>
            <a:ext cx="834050" cy="80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493913" y="3545331"/>
            <a:ext cx="791685" cy="725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504013" y="3395906"/>
            <a:ext cx="674200" cy="895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79525" y="2444592"/>
            <a:ext cx="834050" cy="1000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777387" y="1396401"/>
            <a:ext cx="1000850" cy="100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/>
          <p:cNvPicPr preferRelativeResize="0"/>
          <p:nvPr/>
        </p:nvPicPr>
        <p:blipFill rotWithShape="1">
          <a:blip r:embed="rId37">
            <a:alphaModFix/>
          </a:blip>
          <a:srcRect b="0" l="0" r="23212" t="0"/>
          <a:stretch/>
        </p:blipFill>
        <p:spPr>
          <a:xfrm>
            <a:off x="7829175" y="3331075"/>
            <a:ext cx="954175" cy="11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319525" y="1535575"/>
            <a:ext cx="909025" cy="90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228550" y="2627700"/>
            <a:ext cx="2763375" cy="213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5"/>
          <p:cNvPicPr preferRelativeResize="0"/>
          <p:nvPr/>
        </p:nvPicPr>
        <p:blipFill rotWithShape="1">
          <a:blip r:embed="rId40">
            <a:alphaModFix/>
          </a:blip>
          <a:srcRect b="20967" l="16305" r="13651" t="24811"/>
          <a:stretch/>
        </p:blipFill>
        <p:spPr>
          <a:xfrm>
            <a:off x="3150438" y="3735550"/>
            <a:ext cx="2919600" cy="150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flipH="1">
            <a:off x="5152789" y="3891901"/>
            <a:ext cx="596407" cy="39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5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 rot="345887">
            <a:off x="2420947" y="2557207"/>
            <a:ext cx="840344" cy="72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5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615800" y="3809375"/>
            <a:ext cx="1463200" cy="4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5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5386050" y="98175"/>
            <a:ext cx="1269172" cy="1888675"/>
          </a:xfrm>
          <a:prstGeom prst="rect">
            <a:avLst/>
          </a:prstGeom>
          <a:noFill/>
          <a:ln cap="flat" cmpd="sng" w="3810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" name="Google Shape;127;p25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696075" y="98175"/>
            <a:ext cx="1810926" cy="105892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" name="Google Shape;128;p25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004950" y="1575511"/>
            <a:ext cx="791675" cy="7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/>
          <p:cNvPicPr preferRelativeResize="0"/>
          <p:nvPr/>
        </p:nvPicPr>
        <p:blipFill rotWithShape="1">
          <a:blip r:embed="rId47">
            <a:alphaModFix/>
          </a:blip>
          <a:srcRect b="16572" l="0" r="0" t="18563"/>
          <a:stretch/>
        </p:blipFill>
        <p:spPr>
          <a:xfrm rot="223660">
            <a:off x="4973911" y="2966015"/>
            <a:ext cx="954179" cy="68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8">
            <a:alphaModFix/>
          </a:blip>
          <a:srcRect b="21130" l="0" r="0" t="19515"/>
          <a:stretch/>
        </p:blipFill>
        <p:spPr>
          <a:xfrm rot="-922648">
            <a:off x="3379150" y="2895722"/>
            <a:ext cx="834050" cy="74252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" name="Google Shape;131;p25"/>
          <p:cNvGrpSpPr/>
          <p:nvPr/>
        </p:nvGrpSpPr>
        <p:grpSpPr>
          <a:xfrm>
            <a:off x="4470600" y="0"/>
            <a:ext cx="4673832" cy="457181"/>
            <a:chOff x="3277511" y="0"/>
            <a:chExt cx="5866489" cy="550025"/>
          </a:xfrm>
        </p:grpSpPr>
        <p:pic>
          <p:nvPicPr>
            <p:cNvPr id="132" name="Google Shape;132;p25"/>
            <p:cNvPicPr preferRelativeResize="0"/>
            <p:nvPr/>
          </p:nvPicPr>
          <p:blipFill rotWithShape="1">
            <a:blip r:embed="rId49">
              <a:alphaModFix/>
            </a:blip>
            <a:srcRect b="19749" l="0" r="0" t="0"/>
            <a:stretch/>
          </p:blipFill>
          <p:spPr>
            <a:xfrm flipH="1">
              <a:off x="3277511" y="0"/>
              <a:ext cx="3426675" cy="550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5"/>
            <p:cNvPicPr preferRelativeResize="0"/>
            <p:nvPr/>
          </p:nvPicPr>
          <p:blipFill rotWithShape="1">
            <a:blip r:embed="rId49">
              <a:alphaModFix/>
            </a:blip>
            <a:srcRect b="24402" l="12111" r="0" t="0"/>
            <a:stretch/>
          </p:blipFill>
          <p:spPr>
            <a:xfrm>
              <a:off x="6263388" y="266"/>
              <a:ext cx="2880612" cy="51813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4" name="Google Shape;134;p25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 flipH="1">
            <a:off x="6952676" y="2484928"/>
            <a:ext cx="674200" cy="83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465800" y="362950"/>
            <a:ext cx="834050" cy="89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" name="Google Shape;136;p25"/>
          <p:cNvGrpSpPr/>
          <p:nvPr/>
        </p:nvGrpSpPr>
        <p:grpSpPr>
          <a:xfrm flipH="1">
            <a:off x="0" y="0"/>
            <a:ext cx="4673832" cy="457181"/>
            <a:chOff x="3277511" y="0"/>
            <a:chExt cx="5866489" cy="550025"/>
          </a:xfrm>
        </p:grpSpPr>
        <p:pic>
          <p:nvPicPr>
            <p:cNvPr id="137" name="Google Shape;137;p25"/>
            <p:cNvPicPr preferRelativeResize="0"/>
            <p:nvPr/>
          </p:nvPicPr>
          <p:blipFill rotWithShape="1">
            <a:blip r:embed="rId49">
              <a:alphaModFix/>
            </a:blip>
            <a:srcRect b="19749" l="0" r="0" t="0"/>
            <a:stretch/>
          </p:blipFill>
          <p:spPr>
            <a:xfrm flipH="1">
              <a:off x="3277511" y="0"/>
              <a:ext cx="3426675" cy="550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5"/>
            <p:cNvPicPr preferRelativeResize="0"/>
            <p:nvPr/>
          </p:nvPicPr>
          <p:blipFill rotWithShape="1">
            <a:blip r:embed="rId49">
              <a:alphaModFix/>
            </a:blip>
            <a:srcRect b="24402" l="12111" r="0" t="0"/>
            <a:stretch/>
          </p:blipFill>
          <p:spPr>
            <a:xfrm>
              <a:off x="6263388" y="266"/>
              <a:ext cx="2880612" cy="51813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9" name="Google Shape;139;p25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8437675" y="4150551"/>
            <a:ext cx="706750" cy="7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