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</p:sldIdLst>
  <p:sldSz cy="7772400" cx="100584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448">
          <p15:clr>
            <a:srgbClr val="A4A3A4"/>
          </p15:clr>
        </p15:guide>
        <p15:guide id="2" pos="316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448" orient="horz"/>
        <p:guide pos="3168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210545" y="685800"/>
            <a:ext cx="4437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b88386d3a9_0_18:notes"/>
          <p:cNvSpPr/>
          <p:nvPr>
            <p:ph idx="2" type="sldImg"/>
          </p:nvPr>
        </p:nvSpPr>
        <p:spPr>
          <a:xfrm>
            <a:off x="1210545" y="685800"/>
            <a:ext cx="4437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b88386d3a9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b884e3f8fd_1_14:notes"/>
          <p:cNvSpPr/>
          <p:nvPr>
            <p:ph idx="2" type="sldImg"/>
          </p:nvPr>
        </p:nvSpPr>
        <p:spPr>
          <a:xfrm>
            <a:off x="1210545" y="685800"/>
            <a:ext cx="4437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b884e3f8fd_1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b892cd6c24_0_1:notes"/>
          <p:cNvSpPr/>
          <p:nvPr>
            <p:ph idx="2" type="sldImg"/>
          </p:nvPr>
        </p:nvSpPr>
        <p:spPr>
          <a:xfrm>
            <a:off x="1210545" y="685800"/>
            <a:ext cx="4437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b892cd6c24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b884e3f8fd_1_40:notes"/>
          <p:cNvSpPr/>
          <p:nvPr>
            <p:ph idx="2" type="sldImg"/>
          </p:nvPr>
        </p:nvSpPr>
        <p:spPr>
          <a:xfrm>
            <a:off x="1210545" y="685800"/>
            <a:ext cx="4437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b884e3f8fd_1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42879" y="1125136"/>
            <a:ext cx="9372600" cy="3101700"/>
          </a:xfrm>
          <a:prstGeom prst="rect">
            <a:avLst/>
          </a:prstGeom>
        </p:spPr>
        <p:txBody>
          <a:bodyPr anchorCtr="0" anchor="b" bIns="113100" lIns="113100" spcFirstLastPara="1" rIns="113100" wrap="square" tIns="1131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42870" y="4282678"/>
            <a:ext cx="9372600" cy="11976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42870" y="3250173"/>
            <a:ext cx="9372600" cy="12720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1pPr>
            <a:lvl2pPr lvl="1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2pPr>
            <a:lvl3pPr lvl="2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3pPr>
            <a:lvl4pPr lvl="3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4pPr>
            <a:lvl5pPr lvl="4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5pPr>
            <a:lvl6pPr lvl="5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6pPr>
            <a:lvl7pPr lvl="6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7pPr>
            <a:lvl8pPr lvl="7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8pPr>
            <a:lvl9pPr lvl="8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42870" y="672482"/>
            <a:ext cx="9372600" cy="8655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42870" y="1741518"/>
            <a:ext cx="9372600" cy="51627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rmAutofit/>
          </a:bodyPr>
          <a:lstStyle>
            <a:lvl1pPr indent="-368300" lvl="0" marL="45720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indent="-336550" lvl="1" marL="91440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2pPr>
            <a:lvl3pPr indent="-336550" lvl="2" marL="137160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3pPr>
            <a:lvl4pPr indent="-336550" lvl="3" marL="182880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4pPr>
            <a:lvl5pPr indent="-336550" lvl="4" marL="228600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5pPr>
            <a:lvl6pPr indent="-336550" lvl="5" marL="274320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6pPr>
            <a:lvl7pPr indent="-336550" lvl="6" marL="320040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7pPr>
            <a:lvl8pPr indent="-336550" lvl="7" marL="365760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8pPr>
            <a:lvl9pPr indent="-336550" lvl="8" marL="411480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42870" y="672482"/>
            <a:ext cx="9372600" cy="8655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42870" y="1741518"/>
            <a:ext cx="4399800" cy="51627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rm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5315640" y="1741518"/>
            <a:ext cx="4399800" cy="51627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rm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42870" y="672482"/>
            <a:ext cx="9372600" cy="8655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42870" y="839573"/>
            <a:ext cx="3088800" cy="1141800"/>
          </a:xfrm>
          <a:prstGeom prst="rect">
            <a:avLst/>
          </a:prstGeom>
        </p:spPr>
        <p:txBody>
          <a:bodyPr anchorCtr="0" anchor="b" bIns="113100" lIns="113100" spcFirstLastPara="1" rIns="113100" wrap="square" tIns="1131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42870" y="2099840"/>
            <a:ext cx="3088800" cy="48045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rmAutofit/>
          </a:bodyPr>
          <a:lstStyle>
            <a:lvl1pPr indent="-323850" lvl="0" marL="4572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539275" y="680227"/>
            <a:ext cx="7004700" cy="61818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1pPr>
            <a:lvl2pPr lvl="1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2pPr>
            <a:lvl3pPr lvl="2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3pPr>
            <a:lvl4pPr lvl="3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4pPr>
            <a:lvl5pPr lvl="4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5pPr>
            <a:lvl6pPr lvl="5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6pPr>
            <a:lvl7pPr lvl="6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7pPr>
            <a:lvl8pPr lvl="7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8pPr>
            <a:lvl9pPr lvl="8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5029200" y="-189"/>
            <a:ext cx="5029200" cy="7772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13100" lIns="113100" spcFirstLastPara="1" rIns="113100" wrap="square" tIns="1131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92050" y="1863464"/>
            <a:ext cx="4449600" cy="2239800"/>
          </a:xfrm>
          <a:prstGeom prst="rect">
            <a:avLst/>
          </a:prstGeom>
        </p:spPr>
        <p:txBody>
          <a:bodyPr anchorCtr="0" anchor="b" bIns="113100" lIns="113100" spcFirstLastPara="1" rIns="113100" wrap="square" tIns="1131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92050" y="4235758"/>
            <a:ext cx="4449600" cy="18663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5433450" y="1094158"/>
            <a:ext cx="4220700" cy="55836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indent="-368300" lvl="0" marL="45720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indent="-336550" lvl="1" marL="91440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2pPr>
            <a:lvl3pPr indent="-336550" lvl="2" marL="137160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3pPr>
            <a:lvl4pPr indent="-336550" lvl="3" marL="182880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4pPr>
            <a:lvl5pPr indent="-336550" lvl="4" marL="228600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5pPr>
            <a:lvl6pPr indent="-336550" lvl="5" marL="274320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6pPr>
            <a:lvl7pPr indent="-336550" lvl="6" marL="320040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7pPr>
            <a:lvl8pPr indent="-336550" lvl="7" marL="365760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8pPr>
            <a:lvl9pPr indent="-336550" lvl="8" marL="411480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42870" y="6392869"/>
            <a:ext cx="6598800" cy="9144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42870" y="1671478"/>
            <a:ext cx="9372600" cy="2967000"/>
          </a:xfrm>
          <a:prstGeom prst="rect">
            <a:avLst/>
          </a:prstGeom>
        </p:spPr>
        <p:txBody>
          <a:bodyPr anchorCtr="0" anchor="b" bIns="113100" lIns="113100" spcFirstLastPara="1" rIns="113100" wrap="square" tIns="1131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42870" y="4763362"/>
            <a:ext cx="9372600" cy="19656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rmAutofit/>
          </a:bodyPr>
          <a:lstStyle>
            <a:lvl1pPr indent="-368300" lvl="0" marL="457200" algn="ctr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indent="-336550" lvl="1" marL="914400" algn="ctr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2pPr>
            <a:lvl3pPr indent="-336550" lvl="2" marL="1371600" algn="ctr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3pPr>
            <a:lvl4pPr indent="-336550" lvl="3" marL="1828800" algn="ctr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4pPr>
            <a:lvl5pPr indent="-336550" lvl="4" marL="2286000" algn="ctr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5pPr>
            <a:lvl6pPr indent="-336550" lvl="5" marL="2743200" algn="ctr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6pPr>
            <a:lvl7pPr indent="-336550" lvl="6" marL="3200400" algn="ctr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7pPr>
            <a:lvl8pPr indent="-336550" lvl="7" marL="3657600" algn="ctr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8pPr>
            <a:lvl9pPr indent="-336550" lvl="8" marL="4114800" algn="ctr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rgbClr val="CCCCCC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42870" y="672482"/>
            <a:ext cx="9372600" cy="8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113100" lIns="113100" spcFirstLastPara="1" rIns="113100" wrap="square" tIns="1131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42870" y="1741518"/>
            <a:ext cx="9372600" cy="51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113100" lIns="113100" spcFirstLastPara="1" rIns="113100" wrap="square" tIns="113100">
            <a:normAutofit/>
          </a:bodyPr>
          <a:lstStyle>
            <a:lvl1pPr indent="-3683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Char char="●"/>
              <a:defRPr sz="2200">
                <a:solidFill>
                  <a:schemeClr val="dk2"/>
                </a:solidFill>
              </a:defRPr>
            </a:lvl1pPr>
            <a:lvl2pPr indent="-3365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○"/>
              <a:defRPr sz="1700">
                <a:solidFill>
                  <a:schemeClr val="dk2"/>
                </a:solidFill>
              </a:defRPr>
            </a:lvl2pPr>
            <a:lvl3pPr indent="-3365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■"/>
              <a:defRPr sz="1700">
                <a:solidFill>
                  <a:schemeClr val="dk2"/>
                </a:solidFill>
              </a:defRPr>
            </a:lvl3pPr>
            <a:lvl4pPr indent="-3365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●"/>
              <a:defRPr sz="1700">
                <a:solidFill>
                  <a:schemeClr val="dk2"/>
                </a:solidFill>
              </a:defRPr>
            </a:lvl4pPr>
            <a:lvl5pPr indent="-3365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○"/>
              <a:defRPr sz="1700">
                <a:solidFill>
                  <a:schemeClr val="dk2"/>
                </a:solidFill>
              </a:defRPr>
            </a:lvl5pPr>
            <a:lvl6pPr indent="-3365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■"/>
              <a:defRPr sz="1700">
                <a:solidFill>
                  <a:schemeClr val="dk2"/>
                </a:solidFill>
              </a:defRPr>
            </a:lvl6pPr>
            <a:lvl7pPr indent="-3365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●"/>
              <a:defRPr sz="1700">
                <a:solidFill>
                  <a:schemeClr val="dk2"/>
                </a:solidFill>
              </a:defRPr>
            </a:lvl7pPr>
            <a:lvl8pPr indent="-3365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○"/>
              <a:defRPr sz="1700">
                <a:solidFill>
                  <a:schemeClr val="dk2"/>
                </a:solidFill>
              </a:defRPr>
            </a:lvl8pPr>
            <a:lvl9pPr indent="-3365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■"/>
              <a:defRPr sz="17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 algn="r">
              <a:buNone/>
              <a:defRPr sz="1200">
                <a:solidFill>
                  <a:schemeClr val="dk2"/>
                </a:solidFill>
              </a:defRPr>
            </a:lvl1pPr>
            <a:lvl2pPr lvl="1" algn="r">
              <a:buNone/>
              <a:defRPr sz="1200">
                <a:solidFill>
                  <a:schemeClr val="dk2"/>
                </a:solidFill>
              </a:defRPr>
            </a:lvl2pPr>
            <a:lvl3pPr lvl="2" algn="r">
              <a:buNone/>
              <a:defRPr sz="1200">
                <a:solidFill>
                  <a:schemeClr val="dk2"/>
                </a:solidFill>
              </a:defRPr>
            </a:lvl3pPr>
            <a:lvl4pPr lvl="3" algn="r">
              <a:buNone/>
              <a:defRPr sz="1200">
                <a:solidFill>
                  <a:schemeClr val="dk2"/>
                </a:solidFill>
              </a:defRPr>
            </a:lvl4pPr>
            <a:lvl5pPr lvl="4" algn="r">
              <a:buNone/>
              <a:defRPr sz="1200">
                <a:solidFill>
                  <a:schemeClr val="dk2"/>
                </a:solidFill>
              </a:defRPr>
            </a:lvl5pPr>
            <a:lvl6pPr lvl="5" algn="r">
              <a:buNone/>
              <a:defRPr sz="1200">
                <a:solidFill>
                  <a:schemeClr val="dk2"/>
                </a:solidFill>
              </a:defRPr>
            </a:lvl6pPr>
            <a:lvl7pPr lvl="6" algn="r">
              <a:buNone/>
              <a:defRPr sz="1200">
                <a:solidFill>
                  <a:schemeClr val="dk2"/>
                </a:solidFill>
              </a:defRPr>
            </a:lvl7pPr>
            <a:lvl8pPr lvl="7" algn="r">
              <a:buNone/>
              <a:defRPr sz="1200">
                <a:solidFill>
                  <a:schemeClr val="dk2"/>
                </a:solidFill>
              </a:defRPr>
            </a:lvl8pPr>
            <a:lvl9pPr lvl="8" algn="r">
              <a:buNone/>
              <a:defRPr sz="12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image" Target="../media/image3.png"/><Relationship Id="rId22" Type="http://schemas.openxmlformats.org/officeDocument/2006/relationships/image" Target="../media/image8.png"/><Relationship Id="rId21" Type="http://schemas.openxmlformats.org/officeDocument/2006/relationships/image" Target="../media/image1.png"/><Relationship Id="rId24" Type="http://schemas.openxmlformats.org/officeDocument/2006/relationships/image" Target="../media/image11.png"/><Relationship Id="rId23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2.jpg"/><Relationship Id="rId4" Type="http://schemas.openxmlformats.org/officeDocument/2006/relationships/image" Target="../media/image18.png"/><Relationship Id="rId9" Type="http://schemas.openxmlformats.org/officeDocument/2006/relationships/hyperlink" Target="https://www.youtube.com/watch?v=coGg0LMFKSE" TargetMode="External"/><Relationship Id="rId25" Type="http://schemas.openxmlformats.org/officeDocument/2006/relationships/image" Target="../media/image16.png"/><Relationship Id="rId5" Type="http://schemas.openxmlformats.org/officeDocument/2006/relationships/image" Target="../media/image7.png"/><Relationship Id="rId6" Type="http://schemas.openxmlformats.org/officeDocument/2006/relationships/image" Target="../media/image9.png"/><Relationship Id="rId7" Type="http://schemas.openxmlformats.org/officeDocument/2006/relationships/image" Target="../media/image15.png"/><Relationship Id="rId8" Type="http://schemas.openxmlformats.org/officeDocument/2006/relationships/image" Target="../media/image10.png"/><Relationship Id="rId11" Type="http://schemas.openxmlformats.org/officeDocument/2006/relationships/image" Target="../media/image4.png"/><Relationship Id="rId10" Type="http://schemas.openxmlformats.org/officeDocument/2006/relationships/image" Target="../media/image6.png"/><Relationship Id="rId13" Type="http://schemas.openxmlformats.org/officeDocument/2006/relationships/hyperlink" Target="https://www.youtube.com/watch?v=HJ_iLR9bsmg" TargetMode="External"/><Relationship Id="rId12" Type="http://schemas.openxmlformats.org/officeDocument/2006/relationships/image" Target="../media/image14.png"/><Relationship Id="rId15" Type="http://schemas.openxmlformats.org/officeDocument/2006/relationships/image" Target="../media/image2.png"/><Relationship Id="rId14" Type="http://schemas.openxmlformats.org/officeDocument/2006/relationships/hyperlink" Target="https://www.youtube.com/watch?v=nP3o2Wodo5c" TargetMode="External"/><Relationship Id="rId17" Type="http://schemas.openxmlformats.org/officeDocument/2006/relationships/hyperlink" Target="https://www.youtube.com/watch?v=viIfqAUI-ug" TargetMode="External"/><Relationship Id="rId16" Type="http://schemas.openxmlformats.org/officeDocument/2006/relationships/image" Target="../media/image13.png"/><Relationship Id="rId19" Type="http://schemas.openxmlformats.org/officeDocument/2006/relationships/hyperlink" Target="https://www.youtube.com/watch?v=9qEPITrGUow" TargetMode="External"/><Relationship Id="rId18" Type="http://schemas.openxmlformats.org/officeDocument/2006/relationships/image" Target="../media/image17.png"/></Relationships>
</file>

<file path=ppt/slides/_rels/slide2.xml.rels><?xml version="1.0" encoding="UTF-8" standalone="yes"?><Relationships xmlns="http://schemas.openxmlformats.org/package/2006/relationships"><Relationship Id="rId20" Type="http://schemas.openxmlformats.org/officeDocument/2006/relationships/image" Target="../media/image3.png"/><Relationship Id="rId22" Type="http://schemas.openxmlformats.org/officeDocument/2006/relationships/image" Target="../media/image8.png"/><Relationship Id="rId21" Type="http://schemas.openxmlformats.org/officeDocument/2006/relationships/image" Target="../media/image1.png"/><Relationship Id="rId24" Type="http://schemas.openxmlformats.org/officeDocument/2006/relationships/image" Target="../media/image11.png"/><Relationship Id="rId23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2.jpg"/><Relationship Id="rId4" Type="http://schemas.openxmlformats.org/officeDocument/2006/relationships/image" Target="../media/image18.png"/><Relationship Id="rId9" Type="http://schemas.openxmlformats.org/officeDocument/2006/relationships/hyperlink" Target="https://www.youtube.com/watch?v=NqqJXZ139Sc" TargetMode="External"/><Relationship Id="rId25" Type="http://schemas.openxmlformats.org/officeDocument/2006/relationships/image" Target="../media/image16.png"/><Relationship Id="rId5" Type="http://schemas.openxmlformats.org/officeDocument/2006/relationships/image" Target="../media/image7.png"/><Relationship Id="rId6" Type="http://schemas.openxmlformats.org/officeDocument/2006/relationships/image" Target="../media/image9.png"/><Relationship Id="rId7" Type="http://schemas.openxmlformats.org/officeDocument/2006/relationships/image" Target="../media/image15.png"/><Relationship Id="rId8" Type="http://schemas.openxmlformats.org/officeDocument/2006/relationships/image" Target="../media/image10.png"/><Relationship Id="rId11" Type="http://schemas.openxmlformats.org/officeDocument/2006/relationships/image" Target="../media/image4.png"/><Relationship Id="rId10" Type="http://schemas.openxmlformats.org/officeDocument/2006/relationships/image" Target="../media/image6.png"/><Relationship Id="rId13" Type="http://schemas.openxmlformats.org/officeDocument/2006/relationships/hyperlink" Target="https://www.youtube.com/watch?v=YuOpTEIaw1A" TargetMode="External"/><Relationship Id="rId12" Type="http://schemas.openxmlformats.org/officeDocument/2006/relationships/image" Target="../media/image14.png"/><Relationship Id="rId15" Type="http://schemas.openxmlformats.org/officeDocument/2006/relationships/image" Target="../media/image2.png"/><Relationship Id="rId14" Type="http://schemas.openxmlformats.org/officeDocument/2006/relationships/hyperlink" Target="https://www.youtube.com/watch?v=m0Rh5UNlaVU" TargetMode="External"/><Relationship Id="rId17" Type="http://schemas.openxmlformats.org/officeDocument/2006/relationships/hyperlink" Target="https://www.youtube.com/watch?v=fux2Mbsc6Ro" TargetMode="External"/><Relationship Id="rId16" Type="http://schemas.openxmlformats.org/officeDocument/2006/relationships/image" Target="../media/image13.png"/><Relationship Id="rId19" Type="http://schemas.openxmlformats.org/officeDocument/2006/relationships/hyperlink" Target="https://www.youtube.com/watch?v=BDw4blxaJq8" TargetMode="External"/><Relationship Id="rId18" Type="http://schemas.openxmlformats.org/officeDocument/2006/relationships/image" Target="../media/image17.png"/></Relationships>
</file>

<file path=ppt/slides/_rels/slide3.xml.rels><?xml version="1.0" encoding="UTF-8" standalone="yes"?><Relationships xmlns="http://schemas.openxmlformats.org/package/2006/relationships"><Relationship Id="rId20" Type="http://schemas.openxmlformats.org/officeDocument/2006/relationships/image" Target="../media/image16.png"/><Relationship Id="rId22" Type="http://schemas.openxmlformats.org/officeDocument/2006/relationships/image" Target="../media/image3.png"/><Relationship Id="rId21" Type="http://schemas.openxmlformats.org/officeDocument/2006/relationships/hyperlink" Target="https://www.youtube.com/watch?v=QwQGmX2wI3s" TargetMode="External"/><Relationship Id="rId24" Type="http://schemas.openxmlformats.org/officeDocument/2006/relationships/image" Target="../media/image8.png"/><Relationship Id="rId2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.jpg"/><Relationship Id="rId4" Type="http://schemas.openxmlformats.org/officeDocument/2006/relationships/image" Target="../media/image18.png"/><Relationship Id="rId9" Type="http://schemas.openxmlformats.org/officeDocument/2006/relationships/hyperlink" Target="https://www.youtube.com/watch?v=9KYB3Z4U-Cc" TargetMode="External"/><Relationship Id="rId25" Type="http://schemas.openxmlformats.org/officeDocument/2006/relationships/image" Target="../media/image5.png"/><Relationship Id="rId5" Type="http://schemas.openxmlformats.org/officeDocument/2006/relationships/image" Target="../media/image7.png"/><Relationship Id="rId6" Type="http://schemas.openxmlformats.org/officeDocument/2006/relationships/image" Target="../media/image9.png"/><Relationship Id="rId7" Type="http://schemas.openxmlformats.org/officeDocument/2006/relationships/image" Target="../media/image15.png"/><Relationship Id="rId8" Type="http://schemas.openxmlformats.org/officeDocument/2006/relationships/image" Target="../media/image10.png"/><Relationship Id="rId11" Type="http://schemas.openxmlformats.org/officeDocument/2006/relationships/image" Target="../media/image4.png"/><Relationship Id="rId10" Type="http://schemas.openxmlformats.org/officeDocument/2006/relationships/image" Target="../media/image6.png"/><Relationship Id="rId13" Type="http://schemas.openxmlformats.org/officeDocument/2006/relationships/hyperlink" Target="https://www.youtube.com/watch?v=EeXJyrnVfzY" TargetMode="External"/><Relationship Id="rId12" Type="http://schemas.openxmlformats.org/officeDocument/2006/relationships/image" Target="../media/image14.png"/><Relationship Id="rId15" Type="http://schemas.openxmlformats.org/officeDocument/2006/relationships/image" Target="../media/image2.png"/><Relationship Id="rId14" Type="http://schemas.openxmlformats.org/officeDocument/2006/relationships/hyperlink" Target="https://www.youtube.com/watch?v=I7B3-poM_n4" TargetMode="External"/><Relationship Id="rId17" Type="http://schemas.openxmlformats.org/officeDocument/2006/relationships/hyperlink" Target="https://www.youtube.com/watch?v=ZFEraEPHmPI" TargetMode="External"/><Relationship Id="rId16" Type="http://schemas.openxmlformats.org/officeDocument/2006/relationships/image" Target="../media/image13.png"/><Relationship Id="rId19" Type="http://schemas.openxmlformats.org/officeDocument/2006/relationships/image" Target="../media/image11.png"/><Relationship Id="rId18" Type="http://schemas.openxmlformats.org/officeDocument/2006/relationships/image" Target="../media/image17.png"/></Relationships>
</file>

<file path=ppt/slides/_rels/slide4.xml.rels><?xml version="1.0" encoding="UTF-8" standalone="yes"?><Relationships xmlns="http://schemas.openxmlformats.org/package/2006/relationships"><Relationship Id="rId20" Type="http://schemas.openxmlformats.org/officeDocument/2006/relationships/image" Target="../media/image3.png"/><Relationship Id="rId22" Type="http://schemas.openxmlformats.org/officeDocument/2006/relationships/image" Target="../media/image8.png"/><Relationship Id="rId21" Type="http://schemas.openxmlformats.org/officeDocument/2006/relationships/image" Target="../media/image1.png"/><Relationship Id="rId24" Type="http://schemas.openxmlformats.org/officeDocument/2006/relationships/image" Target="../media/image11.png"/><Relationship Id="rId23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2.jpg"/><Relationship Id="rId4" Type="http://schemas.openxmlformats.org/officeDocument/2006/relationships/image" Target="../media/image18.png"/><Relationship Id="rId9" Type="http://schemas.openxmlformats.org/officeDocument/2006/relationships/hyperlink" Target="https://www.youtube.com/watch?v=C9mT6yzFqT4" TargetMode="External"/><Relationship Id="rId25" Type="http://schemas.openxmlformats.org/officeDocument/2006/relationships/image" Target="../media/image16.png"/><Relationship Id="rId5" Type="http://schemas.openxmlformats.org/officeDocument/2006/relationships/image" Target="../media/image7.png"/><Relationship Id="rId6" Type="http://schemas.openxmlformats.org/officeDocument/2006/relationships/image" Target="../media/image9.png"/><Relationship Id="rId7" Type="http://schemas.openxmlformats.org/officeDocument/2006/relationships/image" Target="../media/image15.png"/><Relationship Id="rId8" Type="http://schemas.openxmlformats.org/officeDocument/2006/relationships/image" Target="../media/image10.png"/><Relationship Id="rId11" Type="http://schemas.openxmlformats.org/officeDocument/2006/relationships/image" Target="../media/image4.png"/><Relationship Id="rId10" Type="http://schemas.openxmlformats.org/officeDocument/2006/relationships/image" Target="../media/image6.png"/><Relationship Id="rId13" Type="http://schemas.openxmlformats.org/officeDocument/2006/relationships/hyperlink" Target="https://www.youtube.com/watch?v=LIYNk4ARUR8" TargetMode="External"/><Relationship Id="rId12" Type="http://schemas.openxmlformats.org/officeDocument/2006/relationships/image" Target="../media/image14.png"/><Relationship Id="rId15" Type="http://schemas.openxmlformats.org/officeDocument/2006/relationships/image" Target="../media/image2.png"/><Relationship Id="rId14" Type="http://schemas.openxmlformats.org/officeDocument/2006/relationships/hyperlink" Target="https://www.youtube.com/watch?v=dhEwR2XKup4" TargetMode="External"/><Relationship Id="rId17" Type="http://schemas.openxmlformats.org/officeDocument/2006/relationships/hyperlink" Target="http://youtube.com/watch?v=GgLWV6EMbto&amp;list=PLPZa9eVNFzn_R5u_HF6hRHNkcybou9CBn&amp;index=10" TargetMode="External"/><Relationship Id="rId16" Type="http://schemas.openxmlformats.org/officeDocument/2006/relationships/image" Target="../media/image13.png"/><Relationship Id="rId19" Type="http://schemas.openxmlformats.org/officeDocument/2006/relationships/hyperlink" Target="https://www.youtube.com/watch?v=nQkz_X1Rg60" TargetMode="External"/><Relationship Id="rId18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46900" y="165798"/>
            <a:ext cx="2638948" cy="5860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6325" y="165798"/>
            <a:ext cx="2638948" cy="5860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 rotWithShape="1">
          <a:blip r:embed="rId5">
            <a:alphaModFix/>
          </a:blip>
          <a:srcRect b="0" l="0" r="0" t="47249"/>
          <a:stretch/>
        </p:blipFill>
        <p:spPr>
          <a:xfrm>
            <a:off x="0" y="5824125"/>
            <a:ext cx="10058399" cy="1948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 rotWithShape="1">
          <a:blip r:embed="rId6">
            <a:alphaModFix/>
          </a:blip>
          <a:srcRect b="15121" l="20141" r="19733" t="35444"/>
          <a:stretch/>
        </p:blipFill>
        <p:spPr>
          <a:xfrm>
            <a:off x="2735275" y="2253700"/>
            <a:ext cx="4587850" cy="377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858062" y="6060050"/>
            <a:ext cx="6342274" cy="1712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 rotWithShape="1">
          <a:blip r:embed="rId8">
            <a:alphaModFix/>
          </a:blip>
          <a:srcRect b="21683" l="0" r="0" t="20891"/>
          <a:stretch/>
        </p:blipFill>
        <p:spPr>
          <a:xfrm>
            <a:off x="2416750" y="5554675"/>
            <a:ext cx="2923350" cy="1119225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3">
            <a:hlinkClick r:id="rId9"/>
          </p:cNvPr>
          <p:cNvSpPr/>
          <p:nvPr/>
        </p:nvSpPr>
        <p:spPr>
          <a:xfrm>
            <a:off x="248725" y="469400"/>
            <a:ext cx="1202100" cy="1712400"/>
          </a:xfrm>
          <a:prstGeom prst="roundRect">
            <a:avLst>
              <a:gd fmla="val 16667" name="adj"/>
            </a:avLst>
          </a:prstGeom>
          <a:solidFill>
            <a:srgbClr val="EAD1DC"/>
          </a:solidFill>
          <a:ln cap="flat" cmpd="sng" w="76200">
            <a:solidFill>
              <a:srgbClr val="F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Comic Sans MS"/>
                <a:ea typeface="Comic Sans MS"/>
                <a:cs typeface="Comic Sans MS"/>
                <a:sym typeface="Comic Sans MS"/>
              </a:rPr>
              <a:t>Chapters </a:t>
            </a:r>
            <a:r>
              <a:rPr b="1" lang="en" sz="3200">
                <a:latin typeface="Comic Sans MS"/>
                <a:ea typeface="Comic Sans MS"/>
                <a:cs typeface="Comic Sans MS"/>
                <a:sym typeface="Comic Sans MS"/>
              </a:rPr>
              <a:t>1-2</a:t>
            </a:r>
            <a:endParaRPr b="1" sz="32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61" name="Google Shape;61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450738" y="451101"/>
            <a:ext cx="1125986" cy="1712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76450" y="2515569"/>
            <a:ext cx="992025" cy="145293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3052650" y="310900"/>
            <a:ext cx="3953081" cy="1720381"/>
          </a:xfrm>
          <a:prstGeom prst="rect">
            <a:avLst/>
          </a:prstGeom>
          <a:noFill/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64" name="Google Shape;64;p13">
            <a:hlinkClick r:id="rId13"/>
          </p:cNvPr>
          <p:cNvSpPr/>
          <p:nvPr/>
        </p:nvSpPr>
        <p:spPr>
          <a:xfrm>
            <a:off x="1412688" y="2498036"/>
            <a:ext cx="1202100" cy="1488000"/>
          </a:xfrm>
          <a:prstGeom prst="roundRect">
            <a:avLst>
              <a:gd fmla="val 16667" name="adj"/>
            </a:avLst>
          </a:prstGeom>
          <a:solidFill>
            <a:srgbClr val="EAD1DC"/>
          </a:solidFill>
          <a:ln cap="flat" cmpd="sng" w="76200">
            <a:solidFill>
              <a:srgbClr val="F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Comic Sans MS"/>
                <a:ea typeface="Comic Sans MS"/>
                <a:cs typeface="Comic Sans MS"/>
                <a:sym typeface="Comic Sans MS"/>
              </a:rPr>
              <a:t>Chapters </a:t>
            </a:r>
            <a:r>
              <a:rPr b="1" lang="en" sz="3200">
                <a:latin typeface="Comic Sans MS"/>
                <a:ea typeface="Comic Sans MS"/>
                <a:cs typeface="Comic Sans MS"/>
                <a:sym typeface="Comic Sans MS"/>
              </a:rPr>
              <a:t>3-5</a:t>
            </a:r>
            <a:endParaRPr b="1" sz="32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65" name="Google Shape;65;p13">
            <a:hlinkClick r:id="rId14"/>
          </p:cNvPr>
          <p:cNvSpPr/>
          <p:nvPr/>
        </p:nvSpPr>
        <p:spPr>
          <a:xfrm>
            <a:off x="248725" y="4302273"/>
            <a:ext cx="1125900" cy="1452900"/>
          </a:xfrm>
          <a:prstGeom prst="roundRect">
            <a:avLst>
              <a:gd fmla="val 16667" name="adj"/>
            </a:avLst>
          </a:prstGeom>
          <a:solidFill>
            <a:srgbClr val="EAD1DC"/>
          </a:solidFill>
          <a:ln cap="flat" cmpd="sng" w="76200">
            <a:solidFill>
              <a:srgbClr val="F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Comic Sans MS"/>
                <a:ea typeface="Comic Sans MS"/>
                <a:cs typeface="Comic Sans MS"/>
                <a:sym typeface="Comic Sans MS"/>
              </a:rPr>
              <a:t>Chapters </a:t>
            </a:r>
            <a:r>
              <a:rPr b="1" lang="en" sz="3200">
                <a:latin typeface="Comic Sans MS"/>
                <a:ea typeface="Comic Sans MS"/>
                <a:cs typeface="Comic Sans MS"/>
                <a:sym typeface="Comic Sans MS"/>
              </a:rPr>
              <a:t>6-7</a:t>
            </a:r>
            <a:endParaRPr b="1" sz="32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66" name="Google Shape;66;p13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2936338" y="760131"/>
            <a:ext cx="992025" cy="1648906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/>
          <p:cNvPicPr preferRelativeResize="0"/>
          <p:nvPr/>
        </p:nvPicPr>
        <p:blipFill rotWithShape="1">
          <a:blip r:embed="rId16">
            <a:alphaModFix/>
          </a:blip>
          <a:srcRect b="0" l="51042" r="0" t="6156"/>
          <a:stretch/>
        </p:blipFill>
        <p:spPr>
          <a:xfrm>
            <a:off x="7329250" y="484608"/>
            <a:ext cx="1202100" cy="1645342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3">
            <a:hlinkClick r:id="rId17"/>
          </p:cNvPr>
          <p:cNvSpPr/>
          <p:nvPr/>
        </p:nvSpPr>
        <p:spPr>
          <a:xfrm>
            <a:off x="8607550" y="599148"/>
            <a:ext cx="1125900" cy="1452900"/>
          </a:xfrm>
          <a:prstGeom prst="roundRect">
            <a:avLst>
              <a:gd fmla="val 16667" name="adj"/>
            </a:avLst>
          </a:prstGeom>
          <a:solidFill>
            <a:srgbClr val="EAD1DC"/>
          </a:solidFill>
          <a:ln cap="flat" cmpd="sng" w="76200">
            <a:solidFill>
              <a:srgbClr val="F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Comic Sans MS"/>
                <a:ea typeface="Comic Sans MS"/>
                <a:cs typeface="Comic Sans MS"/>
                <a:sym typeface="Comic Sans MS"/>
              </a:rPr>
              <a:t>Chapters </a:t>
            </a:r>
            <a:r>
              <a:rPr b="1" lang="en" sz="2600">
                <a:latin typeface="Comic Sans MS"/>
                <a:ea typeface="Comic Sans MS"/>
                <a:cs typeface="Comic Sans MS"/>
                <a:sym typeface="Comic Sans MS"/>
              </a:rPr>
              <a:t>8-9</a:t>
            </a:r>
            <a:endParaRPr b="1" sz="26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69" name="Google Shape;69;p13"/>
          <p:cNvPicPr preferRelativeResize="0"/>
          <p:nvPr/>
        </p:nvPicPr>
        <p:blipFill rotWithShape="1">
          <a:blip r:embed="rId18">
            <a:alphaModFix/>
          </a:blip>
          <a:srcRect b="0" l="51862" r="0" t="6472"/>
          <a:stretch/>
        </p:blipFill>
        <p:spPr>
          <a:xfrm>
            <a:off x="8569450" y="2409020"/>
            <a:ext cx="1202100" cy="1666030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3">
            <a:hlinkClick r:id="rId19"/>
          </p:cNvPr>
          <p:cNvSpPr/>
          <p:nvPr/>
        </p:nvSpPr>
        <p:spPr>
          <a:xfrm>
            <a:off x="8607550" y="4338098"/>
            <a:ext cx="1125900" cy="1452900"/>
          </a:xfrm>
          <a:prstGeom prst="roundRect">
            <a:avLst>
              <a:gd fmla="val 16667" name="adj"/>
            </a:avLst>
          </a:prstGeom>
          <a:solidFill>
            <a:srgbClr val="EAD1DC"/>
          </a:solidFill>
          <a:ln cap="flat" cmpd="sng" w="76200">
            <a:solidFill>
              <a:srgbClr val="F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Comic Sans MS"/>
                <a:ea typeface="Comic Sans MS"/>
                <a:cs typeface="Comic Sans MS"/>
                <a:sym typeface="Comic Sans MS"/>
              </a:rPr>
              <a:t>Chapters </a:t>
            </a:r>
            <a:r>
              <a:rPr b="1" lang="en" sz="2100">
                <a:latin typeface="Comic Sans MS"/>
                <a:ea typeface="Comic Sans MS"/>
                <a:cs typeface="Comic Sans MS"/>
                <a:sym typeface="Comic Sans MS"/>
              </a:rPr>
              <a:t>10-11</a:t>
            </a:r>
            <a:endParaRPr b="1" sz="21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71" name="Google Shape;71;p13"/>
          <p:cNvPicPr preferRelativeResize="0"/>
          <p:nvPr/>
        </p:nvPicPr>
        <p:blipFill rotWithShape="1">
          <a:blip r:embed="rId20">
            <a:alphaModFix/>
          </a:blip>
          <a:srcRect b="5311" l="0" r="11032" t="8873"/>
          <a:stretch/>
        </p:blipFill>
        <p:spPr>
          <a:xfrm>
            <a:off x="5054800" y="2556650"/>
            <a:ext cx="3924974" cy="501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/>
          <p:cNvPicPr preferRelativeResize="0"/>
          <p:nvPr/>
        </p:nvPicPr>
        <p:blipFill rotWithShape="1">
          <a:blip r:embed="rId21">
            <a:alphaModFix/>
          </a:blip>
          <a:srcRect b="0" l="18770" r="23079" t="0"/>
          <a:stretch/>
        </p:blipFill>
        <p:spPr>
          <a:xfrm>
            <a:off x="5413875" y="2177580"/>
            <a:ext cx="2756000" cy="473959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5925500" y="4038612"/>
            <a:ext cx="992025" cy="1488037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/>
          <p:cNvPicPr preferRelativeResize="0"/>
          <p:nvPr/>
        </p:nvPicPr>
        <p:blipFill rotWithShape="1">
          <a:blip r:embed="rId23">
            <a:alphaModFix/>
          </a:blip>
          <a:srcRect b="18027" l="13879" r="1389" t="14732"/>
          <a:stretch/>
        </p:blipFill>
        <p:spPr>
          <a:xfrm>
            <a:off x="7005725" y="6673910"/>
            <a:ext cx="2638950" cy="1045572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/>
          <p:cNvPicPr preferRelativeResize="0"/>
          <p:nvPr/>
        </p:nvPicPr>
        <p:blipFill rotWithShape="1">
          <a:blip r:embed="rId24">
            <a:alphaModFix/>
          </a:blip>
          <a:srcRect b="0" l="52303" r="0" t="5829"/>
          <a:stretch/>
        </p:blipFill>
        <p:spPr>
          <a:xfrm>
            <a:off x="1558938" y="4323785"/>
            <a:ext cx="992025" cy="1398515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/>
          <p:cNvPicPr preferRelativeResize="0"/>
          <p:nvPr/>
        </p:nvPicPr>
        <p:blipFill rotWithShape="1">
          <a:blip r:embed="rId25">
            <a:alphaModFix/>
          </a:blip>
          <a:srcRect b="0" l="51725" r="0" t="0"/>
          <a:stretch/>
        </p:blipFill>
        <p:spPr>
          <a:xfrm>
            <a:off x="6013700" y="955809"/>
            <a:ext cx="992024" cy="14099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Google Shape;81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46900" y="165798"/>
            <a:ext cx="2638948" cy="5860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6325" y="165798"/>
            <a:ext cx="2638948" cy="5860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4"/>
          <p:cNvPicPr preferRelativeResize="0"/>
          <p:nvPr/>
        </p:nvPicPr>
        <p:blipFill rotWithShape="1">
          <a:blip r:embed="rId5">
            <a:alphaModFix/>
          </a:blip>
          <a:srcRect b="0" l="0" r="0" t="47249"/>
          <a:stretch/>
        </p:blipFill>
        <p:spPr>
          <a:xfrm>
            <a:off x="0" y="5824125"/>
            <a:ext cx="10058399" cy="1948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4"/>
          <p:cNvPicPr preferRelativeResize="0"/>
          <p:nvPr/>
        </p:nvPicPr>
        <p:blipFill rotWithShape="1">
          <a:blip r:embed="rId6">
            <a:alphaModFix/>
          </a:blip>
          <a:srcRect b="15121" l="20141" r="19733" t="35444"/>
          <a:stretch/>
        </p:blipFill>
        <p:spPr>
          <a:xfrm>
            <a:off x="2735275" y="2253700"/>
            <a:ext cx="4587850" cy="377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858062" y="6060050"/>
            <a:ext cx="6342274" cy="1712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4"/>
          <p:cNvPicPr preferRelativeResize="0"/>
          <p:nvPr/>
        </p:nvPicPr>
        <p:blipFill rotWithShape="1">
          <a:blip r:embed="rId8">
            <a:alphaModFix/>
          </a:blip>
          <a:srcRect b="21683" l="0" r="0" t="20891"/>
          <a:stretch/>
        </p:blipFill>
        <p:spPr>
          <a:xfrm>
            <a:off x="2416750" y="5554675"/>
            <a:ext cx="2923350" cy="1119225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4">
            <a:hlinkClick r:id="rId9"/>
          </p:cNvPr>
          <p:cNvSpPr/>
          <p:nvPr/>
        </p:nvSpPr>
        <p:spPr>
          <a:xfrm>
            <a:off x="248725" y="617550"/>
            <a:ext cx="1202100" cy="1488000"/>
          </a:xfrm>
          <a:prstGeom prst="roundRect">
            <a:avLst>
              <a:gd fmla="val 16667" name="adj"/>
            </a:avLst>
          </a:prstGeom>
          <a:solidFill>
            <a:srgbClr val="EAD1DC"/>
          </a:solidFill>
          <a:ln cap="flat" cmpd="sng" w="76200">
            <a:solidFill>
              <a:srgbClr val="F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Comic Sans MS"/>
                <a:ea typeface="Comic Sans MS"/>
                <a:cs typeface="Comic Sans MS"/>
                <a:sym typeface="Comic Sans MS"/>
              </a:rPr>
              <a:t>Chapters </a:t>
            </a:r>
            <a:r>
              <a:rPr b="1" lang="en" sz="2300">
                <a:latin typeface="Comic Sans MS"/>
                <a:ea typeface="Comic Sans MS"/>
                <a:cs typeface="Comic Sans MS"/>
                <a:sym typeface="Comic Sans MS"/>
              </a:rPr>
              <a:t>12-13</a:t>
            </a:r>
            <a:endParaRPr b="1" sz="23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88" name="Google Shape;88;p1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450738" y="451101"/>
            <a:ext cx="1125986" cy="1712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4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76450" y="2515569"/>
            <a:ext cx="992025" cy="145293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4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3052650" y="310900"/>
            <a:ext cx="3953081" cy="1720381"/>
          </a:xfrm>
          <a:prstGeom prst="rect">
            <a:avLst/>
          </a:prstGeom>
          <a:noFill/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91" name="Google Shape;91;p14">
            <a:hlinkClick r:id="rId13"/>
          </p:cNvPr>
          <p:cNvSpPr/>
          <p:nvPr/>
        </p:nvSpPr>
        <p:spPr>
          <a:xfrm>
            <a:off x="1412688" y="2498036"/>
            <a:ext cx="1202100" cy="1488000"/>
          </a:xfrm>
          <a:prstGeom prst="roundRect">
            <a:avLst>
              <a:gd fmla="val 16667" name="adj"/>
            </a:avLst>
          </a:prstGeom>
          <a:solidFill>
            <a:srgbClr val="EAD1DC"/>
          </a:solidFill>
          <a:ln cap="flat" cmpd="sng" w="76200">
            <a:solidFill>
              <a:srgbClr val="F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Comic Sans MS"/>
                <a:ea typeface="Comic Sans MS"/>
                <a:cs typeface="Comic Sans MS"/>
                <a:sym typeface="Comic Sans MS"/>
              </a:rPr>
              <a:t>Chapters </a:t>
            </a:r>
            <a:r>
              <a:rPr b="1" lang="en" sz="2300">
                <a:latin typeface="Comic Sans MS"/>
                <a:ea typeface="Comic Sans MS"/>
                <a:cs typeface="Comic Sans MS"/>
                <a:sym typeface="Comic Sans MS"/>
              </a:rPr>
              <a:t>14-15</a:t>
            </a:r>
            <a:endParaRPr b="1" sz="23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92" name="Google Shape;92;p14">
            <a:hlinkClick r:id="rId14"/>
          </p:cNvPr>
          <p:cNvSpPr/>
          <p:nvPr/>
        </p:nvSpPr>
        <p:spPr>
          <a:xfrm>
            <a:off x="248725" y="4302273"/>
            <a:ext cx="1125900" cy="1452900"/>
          </a:xfrm>
          <a:prstGeom prst="roundRect">
            <a:avLst>
              <a:gd fmla="val 16667" name="adj"/>
            </a:avLst>
          </a:prstGeom>
          <a:solidFill>
            <a:srgbClr val="EAD1DC"/>
          </a:solidFill>
          <a:ln cap="flat" cmpd="sng" w="76200">
            <a:solidFill>
              <a:srgbClr val="F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Comic Sans MS"/>
                <a:ea typeface="Comic Sans MS"/>
                <a:cs typeface="Comic Sans MS"/>
                <a:sym typeface="Comic Sans MS"/>
              </a:rPr>
              <a:t>Chapters </a:t>
            </a:r>
            <a:r>
              <a:rPr b="1" lang="en" sz="2100">
                <a:latin typeface="Comic Sans MS"/>
                <a:ea typeface="Comic Sans MS"/>
                <a:cs typeface="Comic Sans MS"/>
                <a:sym typeface="Comic Sans MS"/>
              </a:rPr>
              <a:t>16-17</a:t>
            </a:r>
            <a:endParaRPr b="1" sz="21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93" name="Google Shape;93;p14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2936338" y="760131"/>
            <a:ext cx="992025" cy="1648906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4"/>
          <p:cNvPicPr preferRelativeResize="0"/>
          <p:nvPr/>
        </p:nvPicPr>
        <p:blipFill rotWithShape="1">
          <a:blip r:embed="rId16">
            <a:alphaModFix/>
          </a:blip>
          <a:srcRect b="0" l="51042" r="0" t="6156"/>
          <a:stretch/>
        </p:blipFill>
        <p:spPr>
          <a:xfrm>
            <a:off x="7329250" y="484608"/>
            <a:ext cx="1202100" cy="1645342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4">
            <a:hlinkClick r:id="rId17"/>
          </p:cNvPr>
          <p:cNvSpPr/>
          <p:nvPr/>
        </p:nvSpPr>
        <p:spPr>
          <a:xfrm>
            <a:off x="8607550" y="599148"/>
            <a:ext cx="1125900" cy="1452900"/>
          </a:xfrm>
          <a:prstGeom prst="roundRect">
            <a:avLst>
              <a:gd fmla="val 16667" name="adj"/>
            </a:avLst>
          </a:prstGeom>
          <a:solidFill>
            <a:srgbClr val="EAD1DC"/>
          </a:solidFill>
          <a:ln cap="flat" cmpd="sng" w="76200">
            <a:solidFill>
              <a:srgbClr val="F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Comic Sans MS"/>
                <a:ea typeface="Comic Sans MS"/>
                <a:cs typeface="Comic Sans MS"/>
                <a:sym typeface="Comic Sans MS"/>
              </a:rPr>
              <a:t>Chapters </a:t>
            </a:r>
            <a:r>
              <a:rPr b="1" lang="en" sz="2100">
                <a:latin typeface="Comic Sans MS"/>
                <a:ea typeface="Comic Sans MS"/>
                <a:cs typeface="Comic Sans MS"/>
                <a:sym typeface="Comic Sans MS"/>
              </a:rPr>
              <a:t>18-19</a:t>
            </a:r>
            <a:endParaRPr b="1" sz="21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96" name="Google Shape;96;p14"/>
          <p:cNvPicPr preferRelativeResize="0"/>
          <p:nvPr/>
        </p:nvPicPr>
        <p:blipFill rotWithShape="1">
          <a:blip r:embed="rId18">
            <a:alphaModFix/>
          </a:blip>
          <a:srcRect b="0" l="51862" r="0" t="6472"/>
          <a:stretch/>
        </p:blipFill>
        <p:spPr>
          <a:xfrm>
            <a:off x="8569450" y="2409020"/>
            <a:ext cx="1202100" cy="166603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4">
            <a:hlinkClick r:id="rId19"/>
          </p:cNvPr>
          <p:cNvSpPr/>
          <p:nvPr/>
        </p:nvSpPr>
        <p:spPr>
          <a:xfrm>
            <a:off x="8607550" y="4338098"/>
            <a:ext cx="1125900" cy="1452900"/>
          </a:xfrm>
          <a:prstGeom prst="roundRect">
            <a:avLst>
              <a:gd fmla="val 16667" name="adj"/>
            </a:avLst>
          </a:prstGeom>
          <a:solidFill>
            <a:srgbClr val="EAD1DC"/>
          </a:solidFill>
          <a:ln cap="flat" cmpd="sng" w="76200">
            <a:solidFill>
              <a:srgbClr val="F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Comic Sans MS"/>
                <a:ea typeface="Comic Sans MS"/>
                <a:cs typeface="Comic Sans MS"/>
                <a:sym typeface="Comic Sans MS"/>
              </a:rPr>
              <a:t>Chapters </a:t>
            </a:r>
            <a:r>
              <a:rPr b="1" lang="en" sz="2100">
                <a:latin typeface="Comic Sans MS"/>
                <a:ea typeface="Comic Sans MS"/>
                <a:cs typeface="Comic Sans MS"/>
                <a:sym typeface="Comic Sans MS"/>
              </a:rPr>
              <a:t>20-21</a:t>
            </a:r>
            <a:endParaRPr b="1" sz="21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98" name="Google Shape;98;p14"/>
          <p:cNvPicPr preferRelativeResize="0"/>
          <p:nvPr/>
        </p:nvPicPr>
        <p:blipFill rotWithShape="1">
          <a:blip r:embed="rId20">
            <a:alphaModFix/>
          </a:blip>
          <a:srcRect b="5311" l="0" r="11032" t="8873"/>
          <a:stretch/>
        </p:blipFill>
        <p:spPr>
          <a:xfrm>
            <a:off x="5054800" y="2556650"/>
            <a:ext cx="3924974" cy="501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4"/>
          <p:cNvPicPr preferRelativeResize="0"/>
          <p:nvPr/>
        </p:nvPicPr>
        <p:blipFill rotWithShape="1">
          <a:blip r:embed="rId21">
            <a:alphaModFix/>
          </a:blip>
          <a:srcRect b="0" l="18770" r="23079" t="0"/>
          <a:stretch/>
        </p:blipFill>
        <p:spPr>
          <a:xfrm>
            <a:off x="5413875" y="2177580"/>
            <a:ext cx="2756000" cy="47395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4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5925500" y="4038612"/>
            <a:ext cx="992025" cy="14880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4"/>
          <p:cNvPicPr preferRelativeResize="0"/>
          <p:nvPr/>
        </p:nvPicPr>
        <p:blipFill rotWithShape="1">
          <a:blip r:embed="rId23">
            <a:alphaModFix/>
          </a:blip>
          <a:srcRect b="18027" l="13879" r="1389" t="14732"/>
          <a:stretch/>
        </p:blipFill>
        <p:spPr>
          <a:xfrm>
            <a:off x="7005725" y="6673910"/>
            <a:ext cx="2638950" cy="10455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4"/>
          <p:cNvPicPr preferRelativeResize="0"/>
          <p:nvPr/>
        </p:nvPicPr>
        <p:blipFill rotWithShape="1">
          <a:blip r:embed="rId24">
            <a:alphaModFix/>
          </a:blip>
          <a:srcRect b="0" l="52303" r="0" t="5829"/>
          <a:stretch/>
        </p:blipFill>
        <p:spPr>
          <a:xfrm>
            <a:off x="1558938" y="4323785"/>
            <a:ext cx="992025" cy="13985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4"/>
          <p:cNvPicPr preferRelativeResize="0"/>
          <p:nvPr/>
        </p:nvPicPr>
        <p:blipFill rotWithShape="1">
          <a:blip r:embed="rId25">
            <a:alphaModFix/>
          </a:blip>
          <a:srcRect b="0" l="51725" r="0" t="0"/>
          <a:stretch/>
        </p:blipFill>
        <p:spPr>
          <a:xfrm>
            <a:off x="6013700" y="955809"/>
            <a:ext cx="992024" cy="14099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46900" y="165798"/>
            <a:ext cx="2638948" cy="5860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6325" y="165798"/>
            <a:ext cx="2638948" cy="5860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5"/>
          <p:cNvPicPr preferRelativeResize="0"/>
          <p:nvPr/>
        </p:nvPicPr>
        <p:blipFill rotWithShape="1">
          <a:blip r:embed="rId5">
            <a:alphaModFix/>
          </a:blip>
          <a:srcRect b="0" l="0" r="0" t="47249"/>
          <a:stretch/>
        </p:blipFill>
        <p:spPr>
          <a:xfrm>
            <a:off x="0" y="5824125"/>
            <a:ext cx="10058399" cy="1948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5"/>
          <p:cNvPicPr preferRelativeResize="0"/>
          <p:nvPr/>
        </p:nvPicPr>
        <p:blipFill rotWithShape="1">
          <a:blip r:embed="rId6">
            <a:alphaModFix/>
          </a:blip>
          <a:srcRect b="15121" l="20141" r="19733" t="35444"/>
          <a:stretch/>
        </p:blipFill>
        <p:spPr>
          <a:xfrm>
            <a:off x="2735275" y="2253700"/>
            <a:ext cx="4587850" cy="377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858062" y="6060050"/>
            <a:ext cx="6342274" cy="1712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5"/>
          <p:cNvPicPr preferRelativeResize="0"/>
          <p:nvPr/>
        </p:nvPicPr>
        <p:blipFill rotWithShape="1">
          <a:blip r:embed="rId8">
            <a:alphaModFix/>
          </a:blip>
          <a:srcRect b="21683" l="0" r="0" t="20891"/>
          <a:stretch/>
        </p:blipFill>
        <p:spPr>
          <a:xfrm>
            <a:off x="2416750" y="5554675"/>
            <a:ext cx="2923350" cy="1119225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15">
            <a:hlinkClick r:id="rId9"/>
          </p:cNvPr>
          <p:cNvSpPr/>
          <p:nvPr/>
        </p:nvSpPr>
        <p:spPr>
          <a:xfrm>
            <a:off x="248725" y="617550"/>
            <a:ext cx="1202100" cy="1488000"/>
          </a:xfrm>
          <a:prstGeom prst="roundRect">
            <a:avLst>
              <a:gd fmla="val 16667" name="adj"/>
            </a:avLst>
          </a:prstGeom>
          <a:solidFill>
            <a:srgbClr val="EAD1DC"/>
          </a:solidFill>
          <a:ln cap="flat" cmpd="sng" w="76200">
            <a:solidFill>
              <a:srgbClr val="F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Comic Sans MS"/>
                <a:ea typeface="Comic Sans MS"/>
                <a:cs typeface="Comic Sans MS"/>
                <a:sym typeface="Comic Sans MS"/>
              </a:rPr>
              <a:t>Chapter</a:t>
            </a:r>
            <a:r>
              <a:rPr b="1" lang="en" sz="1600"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b="1" lang="en" sz="2300">
                <a:latin typeface="Comic Sans MS"/>
                <a:ea typeface="Comic Sans MS"/>
                <a:cs typeface="Comic Sans MS"/>
                <a:sym typeface="Comic Sans MS"/>
              </a:rPr>
              <a:t>22-23</a:t>
            </a:r>
            <a:endParaRPr b="1" sz="23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15" name="Google Shape;115;p1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450738" y="451101"/>
            <a:ext cx="1125986" cy="1712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5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76450" y="2515569"/>
            <a:ext cx="992025" cy="14529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5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3052650" y="310900"/>
            <a:ext cx="3953081" cy="1720381"/>
          </a:xfrm>
          <a:prstGeom prst="rect">
            <a:avLst/>
          </a:prstGeom>
          <a:noFill/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18" name="Google Shape;118;p15">
            <a:hlinkClick r:id="rId13"/>
          </p:cNvPr>
          <p:cNvSpPr/>
          <p:nvPr/>
        </p:nvSpPr>
        <p:spPr>
          <a:xfrm>
            <a:off x="1412688" y="2498036"/>
            <a:ext cx="1202100" cy="1488000"/>
          </a:xfrm>
          <a:prstGeom prst="roundRect">
            <a:avLst>
              <a:gd fmla="val 16667" name="adj"/>
            </a:avLst>
          </a:prstGeom>
          <a:solidFill>
            <a:srgbClr val="EAD1DC"/>
          </a:solidFill>
          <a:ln cap="flat" cmpd="sng" w="76200">
            <a:solidFill>
              <a:srgbClr val="F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Comic Sans MS"/>
                <a:ea typeface="Comic Sans MS"/>
                <a:cs typeface="Comic Sans MS"/>
                <a:sym typeface="Comic Sans MS"/>
              </a:rPr>
              <a:t>Chapters </a:t>
            </a:r>
            <a:r>
              <a:rPr b="1" lang="en" sz="2300">
                <a:latin typeface="Comic Sans MS"/>
                <a:ea typeface="Comic Sans MS"/>
                <a:cs typeface="Comic Sans MS"/>
                <a:sym typeface="Comic Sans MS"/>
              </a:rPr>
              <a:t>24</a:t>
            </a:r>
            <a:endParaRPr b="1" sz="23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19" name="Google Shape;119;p15">
            <a:hlinkClick r:id="rId14"/>
          </p:cNvPr>
          <p:cNvSpPr/>
          <p:nvPr/>
        </p:nvSpPr>
        <p:spPr>
          <a:xfrm>
            <a:off x="248725" y="4302273"/>
            <a:ext cx="1125900" cy="1452900"/>
          </a:xfrm>
          <a:prstGeom prst="roundRect">
            <a:avLst>
              <a:gd fmla="val 16667" name="adj"/>
            </a:avLst>
          </a:prstGeom>
          <a:solidFill>
            <a:srgbClr val="EAD1DC"/>
          </a:solidFill>
          <a:ln cap="flat" cmpd="sng" w="76200">
            <a:solidFill>
              <a:srgbClr val="F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Comic Sans MS"/>
                <a:ea typeface="Comic Sans MS"/>
                <a:cs typeface="Comic Sans MS"/>
                <a:sym typeface="Comic Sans MS"/>
              </a:rPr>
              <a:t>Chapter </a:t>
            </a:r>
            <a:r>
              <a:rPr b="1" lang="en" sz="2100">
                <a:latin typeface="Comic Sans MS"/>
                <a:ea typeface="Comic Sans MS"/>
                <a:cs typeface="Comic Sans MS"/>
                <a:sym typeface="Comic Sans MS"/>
              </a:rPr>
              <a:t>25-26</a:t>
            </a:r>
            <a:endParaRPr b="1" sz="21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20" name="Google Shape;120;p15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2936338" y="760131"/>
            <a:ext cx="992025" cy="16489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5"/>
          <p:cNvPicPr preferRelativeResize="0"/>
          <p:nvPr/>
        </p:nvPicPr>
        <p:blipFill rotWithShape="1">
          <a:blip r:embed="rId16">
            <a:alphaModFix/>
          </a:blip>
          <a:srcRect b="0" l="51042" r="0" t="6156"/>
          <a:stretch/>
        </p:blipFill>
        <p:spPr>
          <a:xfrm>
            <a:off x="7329250" y="484608"/>
            <a:ext cx="1202100" cy="1645342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15">
            <a:hlinkClick r:id="rId17"/>
          </p:cNvPr>
          <p:cNvSpPr/>
          <p:nvPr/>
        </p:nvSpPr>
        <p:spPr>
          <a:xfrm>
            <a:off x="8607550" y="599148"/>
            <a:ext cx="1125900" cy="1452900"/>
          </a:xfrm>
          <a:prstGeom prst="roundRect">
            <a:avLst>
              <a:gd fmla="val 16667" name="adj"/>
            </a:avLst>
          </a:prstGeom>
          <a:solidFill>
            <a:srgbClr val="EAD1DC"/>
          </a:solidFill>
          <a:ln cap="flat" cmpd="sng" w="76200">
            <a:solidFill>
              <a:srgbClr val="F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Comic Sans MS"/>
                <a:ea typeface="Comic Sans MS"/>
                <a:cs typeface="Comic Sans MS"/>
                <a:sym typeface="Comic Sans MS"/>
              </a:rPr>
              <a:t>Chapters </a:t>
            </a:r>
            <a:r>
              <a:rPr b="1" lang="en" sz="2100">
                <a:latin typeface="Comic Sans MS"/>
                <a:ea typeface="Comic Sans MS"/>
                <a:cs typeface="Comic Sans MS"/>
                <a:sym typeface="Comic Sans MS"/>
              </a:rPr>
              <a:t>27</a:t>
            </a:r>
            <a:endParaRPr b="1" sz="21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23" name="Google Shape;123;p15"/>
          <p:cNvPicPr preferRelativeResize="0"/>
          <p:nvPr/>
        </p:nvPicPr>
        <p:blipFill rotWithShape="1">
          <a:blip r:embed="rId18">
            <a:alphaModFix/>
          </a:blip>
          <a:srcRect b="0" l="51862" r="0" t="6472"/>
          <a:stretch/>
        </p:blipFill>
        <p:spPr>
          <a:xfrm>
            <a:off x="8569450" y="2409020"/>
            <a:ext cx="1202100" cy="16660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5"/>
          <p:cNvPicPr preferRelativeResize="0"/>
          <p:nvPr/>
        </p:nvPicPr>
        <p:blipFill rotWithShape="1">
          <a:blip r:embed="rId19">
            <a:alphaModFix/>
          </a:blip>
          <a:srcRect b="0" l="52303" r="0" t="5829"/>
          <a:stretch/>
        </p:blipFill>
        <p:spPr>
          <a:xfrm>
            <a:off x="1558938" y="4323785"/>
            <a:ext cx="992025" cy="13985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5"/>
          <p:cNvPicPr preferRelativeResize="0"/>
          <p:nvPr/>
        </p:nvPicPr>
        <p:blipFill rotWithShape="1">
          <a:blip r:embed="rId20">
            <a:alphaModFix/>
          </a:blip>
          <a:srcRect b="0" l="51725" r="0" t="0"/>
          <a:stretch/>
        </p:blipFill>
        <p:spPr>
          <a:xfrm>
            <a:off x="6013700" y="955809"/>
            <a:ext cx="992024" cy="1409928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15">
            <a:hlinkClick r:id="rId21"/>
          </p:cNvPr>
          <p:cNvSpPr/>
          <p:nvPr/>
        </p:nvSpPr>
        <p:spPr>
          <a:xfrm>
            <a:off x="8607575" y="4299336"/>
            <a:ext cx="1125900" cy="1452900"/>
          </a:xfrm>
          <a:prstGeom prst="roundRect">
            <a:avLst>
              <a:gd fmla="val 16667" name="adj"/>
            </a:avLst>
          </a:prstGeom>
          <a:solidFill>
            <a:srgbClr val="EAD1DC"/>
          </a:solidFill>
          <a:ln cap="flat" cmpd="sng" w="76200">
            <a:solidFill>
              <a:srgbClr val="F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Comic Sans MS"/>
                <a:ea typeface="Comic Sans MS"/>
                <a:cs typeface="Comic Sans MS"/>
                <a:sym typeface="Comic Sans MS"/>
              </a:rPr>
              <a:t>Chapters </a:t>
            </a:r>
            <a:r>
              <a:rPr b="1" lang="en" sz="2100">
                <a:latin typeface="Comic Sans MS"/>
                <a:ea typeface="Comic Sans MS"/>
                <a:cs typeface="Comic Sans MS"/>
                <a:sym typeface="Comic Sans MS"/>
              </a:rPr>
              <a:t>28-29</a:t>
            </a:r>
            <a:endParaRPr b="1" sz="21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27" name="Google Shape;127;p15"/>
          <p:cNvPicPr preferRelativeResize="0"/>
          <p:nvPr/>
        </p:nvPicPr>
        <p:blipFill rotWithShape="1">
          <a:blip r:embed="rId22">
            <a:alphaModFix/>
          </a:blip>
          <a:srcRect b="5311" l="0" r="11032" t="8873"/>
          <a:stretch/>
        </p:blipFill>
        <p:spPr>
          <a:xfrm>
            <a:off x="5054800" y="2556650"/>
            <a:ext cx="3924974" cy="501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5"/>
          <p:cNvPicPr preferRelativeResize="0"/>
          <p:nvPr/>
        </p:nvPicPr>
        <p:blipFill rotWithShape="1">
          <a:blip r:embed="rId23">
            <a:alphaModFix/>
          </a:blip>
          <a:srcRect b="0" l="18770" r="23079" t="0"/>
          <a:stretch/>
        </p:blipFill>
        <p:spPr>
          <a:xfrm>
            <a:off x="5413875" y="2177580"/>
            <a:ext cx="2756000" cy="47395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5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5925500" y="4038612"/>
            <a:ext cx="992025" cy="14880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5"/>
          <p:cNvPicPr preferRelativeResize="0"/>
          <p:nvPr/>
        </p:nvPicPr>
        <p:blipFill rotWithShape="1">
          <a:blip r:embed="rId25">
            <a:alphaModFix/>
          </a:blip>
          <a:srcRect b="18027" l="13879" r="1389" t="14732"/>
          <a:stretch/>
        </p:blipFill>
        <p:spPr>
          <a:xfrm>
            <a:off x="7005725" y="6673910"/>
            <a:ext cx="2638950" cy="10455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Google Shape;135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46900" y="165798"/>
            <a:ext cx="2638948" cy="5860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6325" y="165798"/>
            <a:ext cx="2638948" cy="5860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16"/>
          <p:cNvPicPr preferRelativeResize="0"/>
          <p:nvPr/>
        </p:nvPicPr>
        <p:blipFill rotWithShape="1">
          <a:blip r:embed="rId5">
            <a:alphaModFix/>
          </a:blip>
          <a:srcRect b="0" l="0" r="0" t="47249"/>
          <a:stretch/>
        </p:blipFill>
        <p:spPr>
          <a:xfrm>
            <a:off x="0" y="5824125"/>
            <a:ext cx="10058399" cy="1948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16"/>
          <p:cNvPicPr preferRelativeResize="0"/>
          <p:nvPr/>
        </p:nvPicPr>
        <p:blipFill rotWithShape="1">
          <a:blip r:embed="rId6">
            <a:alphaModFix/>
          </a:blip>
          <a:srcRect b="15121" l="20141" r="19733" t="35444"/>
          <a:stretch/>
        </p:blipFill>
        <p:spPr>
          <a:xfrm>
            <a:off x="2735275" y="2253700"/>
            <a:ext cx="4587850" cy="377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858062" y="6060050"/>
            <a:ext cx="6342274" cy="1712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16"/>
          <p:cNvPicPr preferRelativeResize="0"/>
          <p:nvPr/>
        </p:nvPicPr>
        <p:blipFill rotWithShape="1">
          <a:blip r:embed="rId8">
            <a:alphaModFix/>
          </a:blip>
          <a:srcRect b="21683" l="0" r="0" t="20891"/>
          <a:stretch/>
        </p:blipFill>
        <p:spPr>
          <a:xfrm>
            <a:off x="2416750" y="5554675"/>
            <a:ext cx="2923350" cy="1119225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16">
            <a:hlinkClick r:id="rId9"/>
          </p:cNvPr>
          <p:cNvSpPr/>
          <p:nvPr/>
        </p:nvSpPr>
        <p:spPr>
          <a:xfrm>
            <a:off x="248725" y="617550"/>
            <a:ext cx="1202100" cy="1488000"/>
          </a:xfrm>
          <a:prstGeom prst="roundRect">
            <a:avLst>
              <a:gd fmla="val 16667" name="adj"/>
            </a:avLst>
          </a:prstGeom>
          <a:solidFill>
            <a:srgbClr val="EAD1DC"/>
          </a:solidFill>
          <a:ln cap="flat" cmpd="sng" w="76200">
            <a:solidFill>
              <a:srgbClr val="F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Comic Sans MS"/>
                <a:ea typeface="Comic Sans MS"/>
                <a:cs typeface="Comic Sans MS"/>
                <a:sym typeface="Comic Sans MS"/>
              </a:rPr>
              <a:t>Chapter</a:t>
            </a:r>
            <a:r>
              <a:rPr b="1" lang="en" sz="1600"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b="1" lang="en" sz="2300">
                <a:latin typeface="Comic Sans MS"/>
                <a:ea typeface="Comic Sans MS"/>
                <a:cs typeface="Comic Sans MS"/>
                <a:sym typeface="Comic Sans MS"/>
              </a:rPr>
              <a:t>30</a:t>
            </a:r>
            <a:endParaRPr b="1" sz="23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42" name="Google Shape;142;p1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450738" y="451101"/>
            <a:ext cx="1125986" cy="1712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6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76450" y="2515569"/>
            <a:ext cx="992025" cy="14529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16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3052650" y="310900"/>
            <a:ext cx="3953081" cy="1720381"/>
          </a:xfrm>
          <a:prstGeom prst="rect">
            <a:avLst/>
          </a:prstGeom>
          <a:noFill/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45" name="Google Shape;145;p16">
            <a:hlinkClick r:id="rId13"/>
          </p:cNvPr>
          <p:cNvSpPr/>
          <p:nvPr/>
        </p:nvSpPr>
        <p:spPr>
          <a:xfrm>
            <a:off x="1412688" y="2498036"/>
            <a:ext cx="1202100" cy="1488000"/>
          </a:xfrm>
          <a:prstGeom prst="roundRect">
            <a:avLst>
              <a:gd fmla="val 16667" name="adj"/>
            </a:avLst>
          </a:prstGeom>
          <a:solidFill>
            <a:srgbClr val="EAD1DC"/>
          </a:solidFill>
          <a:ln cap="flat" cmpd="sng" w="76200">
            <a:solidFill>
              <a:srgbClr val="F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Comic Sans MS"/>
                <a:ea typeface="Comic Sans MS"/>
                <a:cs typeface="Comic Sans MS"/>
                <a:sym typeface="Comic Sans MS"/>
              </a:rPr>
              <a:t>Willy Wonka </a:t>
            </a:r>
            <a:r>
              <a:rPr b="1" lang="en" sz="1200">
                <a:latin typeface="Comic Sans MS"/>
                <a:ea typeface="Comic Sans MS"/>
                <a:cs typeface="Comic Sans MS"/>
                <a:sym typeface="Comic Sans MS"/>
              </a:rPr>
              <a:t>Pure Imagination Song</a:t>
            </a:r>
            <a:endParaRPr b="1" sz="19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46" name="Google Shape;146;p16">
            <a:hlinkClick r:id="rId14"/>
          </p:cNvPr>
          <p:cNvSpPr/>
          <p:nvPr/>
        </p:nvSpPr>
        <p:spPr>
          <a:xfrm>
            <a:off x="248725" y="4302273"/>
            <a:ext cx="1125900" cy="1452900"/>
          </a:xfrm>
          <a:prstGeom prst="roundRect">
            <a:avLst>
              <a:gd fmla="val 16667" name="adj"/>
            </a:avLst>
          </a:prstGeom>
          <a:solidFill>
            <a:srgbClr val="EAD1DC"/>
          </a:solidFill>
          <a:ln cap="flat" cmpd="sng" w="76200">
            <a:solidFill>
              <a:srgbClr val="F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Comic Sans MS"/>
                <a:ea typeface="Comic Sans MS"/>
                <a:cs typeface="Comic Sans MS"/>
                <a:sym typeface="Comic Sans MS"/>
              </a:rPr>
              <a:t>Willy Wonka </a:t>
            </a:r>
            <a:r>
              <a:rPr b="1" lang="en" sz="1200">
                <a:latin typeface="Comic Sans MS"/>
                <a:ea typeface="Comic Sans MS"/>
                <a:cs typeface="Comic Sans MS"/>
                <a:sym typeface="Comic Sans MS"/>
              </a:rPr>
              <a:t>Oompa Loompa Song</a:t>
            </a:r>
            <a:endParaRPr b="1" sz="16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47" name="Google Shape;147;p16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2936338" y="760131"/>
            <a:ext cx="992025" cy="16489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16"/>
          <p:cNvPicPr preferRelativeResize="0"/>
          <p:nvPr/>
        </p:nvPicPr>
        <p:blipFill rotWithShape="1">
          <a:blip r:embed="rId16">
            <a:alphaModFix/>
          </a:blip>
          <a:srcRect b="0" l="51042" r="0" t="6156"/>
          <a:stretch/>
        </p:blipFill>
        <p:spPr>
          <a:xfrm>
            <a:off x="7329250" y="484608"/>
            <a:ext cx="1202100" cy="1645342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16">
            <a:hlinkClick r:id="rId17"/>
          </p:cNvPr>
          <p:cNvSpPr/>
          <p:nvPr/>
        </p:nvSpPr>
        <p:spPr>
          <a:xfrm>
            <a:off x="8607550" y="599148"/>
            <a:ext cx="1125900" cy="1452900"/>
          </a:xfrm>
          <a:prstGeom prst="roundRect">
            <a:avLst>
              <a:gd fmla="val 16667" name="adj"/>
            </a:avLst>
          </a:prstGeom>
          <a:solidFill>
            <a:srgbClr val="EAD1DC"/>
          </a:solidFill>
          <a:ln cap="flat" cmpd="sng" w="76200">
            <a:solidFill>
              <a:srgbClr val="F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Comic Sans MS"/>
                <a:ea typeface="Comic Sans MS"/>
                <a:cs typeface="Comic Sans MS"/>
                <a:sym typeface="Comic Sans MS"/>
              </a:rPr>
              <a:t>Willy Wonka </a:t>
            </a:r>
            <a:r>
              <a:rPr b="1" lang="en" sz="1000">
                <a:latin typeface="Comic Sans MS"/>
                <a:ea typeface="Comic Sans MS"/>
                <a:cs typeface="Comic Sans MS"/>
                <a:sym typeface="Comic Sans MS"/>
              </a:rPr>
              <a:t>The Wondrous Boat Ride Song</a:t>
            </a:r>
            <a:endParaRPr b="1" sz="10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50" name="Google Shape;150;p16"/>
          <p:cNvPicPr preferRelativeResize="0"/>
          <p:nvPr/>
        </p:nvPicPr>
        <p:blipFill rotWithShape="1">
          <a:blip r:embed="rId18">
            <a:alphaModFix/>
          </a:blip>
          <a:srcRect b="0" l="51862" r="0" t="6472"/>
          <a:stretch/>
        </p:blipFill>
        <p:spPr>
          <a:xfrm>
            <a:off x="8569450" y="2409020"/>
            <a:ext cx="1202100" cy="1666030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16">
            <a:hlinkClick r:id="rId19"/>
          </p:cNvPr>
          <p:cNvSpPr/>
          <p:nvPr/>
        </p:nvSpPr>
        <p:spPr>
          <a:xfrm>
            <a:off x="8607550" y="4338098"/>
            <a:ext cx="1125900" cy="1452900"/>
          </a:xfrm>
          <a:prstGeom prst="roundRect">
            <a:avLst>
              <a:gd fmla="val 16667" name="adj"/>
            </a:avLst>
          </a:prstGeom>
          <a:solidFill>
            <a:srgbClr val="EAD1DC"/>
          </a:solidFill>
          <a:ln cap="flat" cmpd="sng" w="76200">
            <a:solidFill>
              <a:srgbClr val="F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omic Sans MS"/>
                <a:ea typeface="Comic Sans MS"/>
                <a:cs typeface="Comic Sans MS"/>
                <a:sym typeface="Comic Sans MS"/>
              </a:rPr>
              <a:t>Interview with Roald Dahl 1982</a:t>
            </a:r>
            <a:endParaRPr b="1" sz="20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52" name="Google Shape;152;p16"/>
          <p:cNvPicPr preferRelativeResize="0"/>
          <p:nvPr/>
        </p:nvPicPr>
        <p:blipFill rotWithShape="1">
          <a:blip r:embed="rId20">
            <a:alphaModFix/>
          </a:blip>
          <a:srcRect b="5311" l="0" r="11032" t="8873"/>
          <a:stretch/>
        </p:blipFill>
        <p:spPr>
          <a:xfrm>
            <a:off x="5054800" y="2556650"/>
            <a:ext cx="3924974" cy="501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16"/>
          <p:cNvPicPr preferRelativeResize="0"/>
          <p:nvPr/>
        </p:nvPicPr>
        <p:blipFill rotWithShape="1">
          <a:blip r:embed="rId21">
            <a:alphaModFix/>
          </a:blip>
          <a:srcRect b="0" l="18770" r="23079" t="0"/>
          <a:stretch/>
        </p:blipFill>
        <p:spPr>
          <a:xfrm>
            <a:off x="5413875" y="2177580"/>
            <a:ext cx="2756000" cy="47395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16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5925500" y="4038612"/>
            <a:ext cx="992025" cy="14880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6"/>
          <p:cNvPicPr preferRelativeResize="0"/>
          <p:nvPr/>
        </p:nvPicPr>
        <p:blipFill rotWithShape="1">
          <a:blip r:embed="rId23">
            <a:alphaModFix/>
          </a:blip>
          <a:srcRect b="18027" l="13879" r="1389" t="14732"/>
          <a:stretch/>
        </p:blipFill>
        <p:spPr>
          <a:xfrm>
            <a:off x="7005725" y="6673910"/>
            <a:ext cx="2638950" cy="10455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16"/>
          <p:cNvPicPr preferRelativeResize="0"/>
          <p:nvPr/>
        </p:nvPicPr>
        <p:blipFill rotWithShape="1">
          <a:blip r:embed="rId24">
            <a:alphaModFix/>
          </a:blip>
          <a:srcRect b="0" l="52303" r="0" t="5829"/>
          <a:stretch/>
        </p:blipFill>
        <p:spPr>
          <a:xfrm>
            <a:off x="1558938" y="4323785"/>
            <a:ext cx="992025" cy="13985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16"/>
          <p:cNvPicPr preferRelativeResize="0"/>
          <p:nvPr/>
        </p:nvPicPr>
        <p:blipFill rotWithShape="1">
          <a:blip r:embed="rId25">
            <a:alphaModFix/>
          </a:blip>
          <a:srcRect b="0" l="51725" r="0" t="0"/>
          <a:stretch/>
        </p:blipFill>
        <p:spPr>
          <a:xfrm>
            <a:off x="6013700" y="955809"/>
            <a:ext cx="992024" cy="14099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