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05018e3a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05018e3a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5.png"/><Relationship Id="rId42" Type="http://schemas.openxmlformats.org/officeDocument/2006/relationships/image" Target="../media/image26.png"/><Relationship Id="rId41" Type="http://schemas.openxmlformats.org/officeDocument/2006/relationships/hyperlink" Target="http://juniebjones.com/games/" TargetMode="External"/><Relationship Id="rId44" Type="http://schemas.openxmlformats.org/officeDocument/2006/relationships/image" Target="../media/image31.png"/><Relationship Id="rId43" Type="http://schemas.openxmlformats.org/officeDocument/2006/relationships/hyperlink" Target="https://safeyoutube.net/w/gFkM" TargetMode="External"/><Relationship Id="rId46" Type="http://schemas.openxmlformats.org/officeDocument/2006/relationships/image" Target="../media/image28.png"/><Relationship Id="rId45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2.gif"/><Relationship Id="rId48" Type="http://schemas.openxmlformats.org/officeDocument/2006/relationships/image" Target="../media/image32.png"/><Relationship Id="rId47" Type="http://schemas.openxmlformats.org/officeDocument/2006/relationships/image" Target="../media/image33.png"/><Relationship Id="rId49" Type="http://schemas.openxmlformats.org/officeDocument/2006/relationships/image" Target="../media/image29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6.png"/><Relationship Id="rId8" Type="http://schemas.openxmlformats.org/officeDocument/2006/relationships/image" Target="../media/image3.gif"/><Relationship Id="rId31" Type="http://schemas.openxmlformats.org/officeDocument/2006/relationships/hyperlink" Target="https://safeyoutube.net/w/e4RO" TargetMode="External"/><Relationship Id="rId30" Type="http://schemas.openxmlformats.org/officeDocument/2006/relationships/image" Target="../media/image21.png"/><Relationship Id="rId33" Type="http://schemas.openxmlformats.org/officeDocument/2006/relationships/hyperlink" Target="https://safeyoutube.net/w/ThFM" TargetMode="External"/><Relationship Id="rId32" Type="http://schemas.openxmlformats.org/officeDocument/2006/relationships/image" Target="../media/image12.png"/><Relationship Id="rId35" Type="http://schemas.openxmlformats.org/officeDocument/2006/relationships/hyperlink" Target="https://safeyoutube.net/w/i5RO" TargetMode="External"/><Relationship Id="rId34" Type="http://schemas.openxmlformats.org/officeDocument/2006/relationships/image" Target="../media/image19.png"/><Relationship Id="rId37" Type="http://schemas.openxmlformats.org/officeDocument/2006/relationships/hyperlink" Target="https://safeyoutube.net/w/W6RO" TargetMode="External"/><Relationship Id="rId36" Type="http://schemas.openxmlformats.org/officeDocument/2006/relationships/image" Target="../media/image22.png"/><Relationship Id="rId39" Type="http://schemas.openxmlformats.org/officeDocument/2006/relationships/hyperlink" Target="https://safeyoutube.net/w/98RO" TargetMode="External"/><Relationship Id="rId38" Type="http://schemas.openxmlformats.org/officeDocument/2006/relationships/image" Target="../media/image20.png"/><Relationship Id="rId20" Type="http://schemas.openxmlformats.org/officeDocument/2006/relationships/image" Target="../media/image9.png"/><Relationship Id="rId22" Type="http://schemas.openxmlformats.org/officeDocument/2006/relationships/image" Target="../media/image11.png"/><Relationship Id="rId21" Type="http://schemas.openxmlformats.org/officeDocument/2006/relationships/hyperlink" Target="https://safeyoutube.net/w/fwRO" TargetMode="External"/><Relationship Id="rId24" Type="http://schemas.openxmlformats.org/officeDocument/2006/relationships/image" Target="../media/image17.png"/><Relationship Id="rId23" Type="http://schemas.openxmlformats.org/officeDocument/2006/relationships/hyperlink" Target="https://safeyoutube.net/w/fyRO" TargetMode="External"/><Relationship Id="rId26" Type="http://schemas.openxmlformats.org/officeDocument/2006/relationships/image" Target="../media/image27.png"/><Relationship Id="rId25" Type="http://schemas.openxmlformats.org/officeDocument/2006/relationships/hyperlink" Target="https://safeyoutube.net/w/8zRO" TargetMode="External"/><Relationship Id="rId28" Type="http://schemas.openxmlformats.org/officeDocument/2006/relationships/image" Target="../media/image23.png"/><Relationship Id="rId27" Type="http://schemas.openxmlformats.org/officeDocument/2006/relationships/hyperlink" Target="https://safeyoutube.net/w/ugFM" TargetMode="External"/><Relationship Id="rId29" Type="http://schemas.openxmlformats.org/officeDocument/2006/relationships/hyperlink" Target="https://safeyoutube.net/w/c3RO" TargetMode="External"/><Relationship Id="rId11" Type="http://schemas.openxmlformats.org/officeDocument/2006/relationships/image" Target="../media/image8.png"/><Relationship Id="rId10" Type="http://schemas.openxmlformats.org/officeDocument/2006/relationships/image" Target="../media/image1.png"/><Relationship Id="rId13" Type="http://schemas.openxmlformats.org/officeDocument/2006/relationships/hyperlink" Target="https://safeyoutube.net/w/jgFM" TargetMode="External"/><Relationship Id="rId12" Type="http://schemas.openxmlformats.org/officeDocument/2006/relationships/image" Target="../media/image34.png"/><Relationship Id="rId15" Type="http://schemas.openxmlformats.org/officeDocument/2006/relationships/hyperlink" Target="https://www.youtube.com/watch?v=UOzZqDn9W0o&amp;list=PLGbToSg857r8blw0K-NBHnq9c51wWtQBf&amp;index=16" TargetMode="External"/><Relationship Id="rId14" Type="http://schemas.openxmlformats.org/officeDocument/2006/relationships/image" Target="../media/image18.png"/><Relationship Id="rId17" Type="http://schemas.openxmlformats.org/officeDocument/2006/relationships/hyperlink" Target="https://safeyoutube.net/w/ZuRO" TargetMode="External"/><Relationship Id="rId16" Type="http://schemas.openxmlformats.org/officeDocument/2006/relationships/image" Target="../media/image15.png"/><Relationship Id="rId19" Type="http://schemas.openxmlformats.org/officeDocument/2006/relationships/hyperlink" Target="https://safeyoutube.net/w/CvRO" TargetMode="External"/><Relationship Id="rId1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7312" y="9"/>
            <a:ext cx="9151327" cy="5201817"/>
            <a:chOff x="-11" y="-138600"/>
            <a:chExt cx="9144012" cy="5282105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-138600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0" y="1670663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2959825"/>
              <a:ext cx="9144001" cy="180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1" y="4050034"/>
              <a:ext cx="9144010" cy="10934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5516187" y="1370537"/>
            <a:ext cx="1003750" cy="654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8050" y="2287900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46825" y="3525975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0800" y="985925"/>
            <a:ext cx="4867550" cy="1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7">
            <a:alphaModFix/>
          </a:blip>
          <a:srcRect b="22462" l="0" r="0" t="0"/>
          <a:stretch/>
        </p:blipFill>
        <p:spPr>
          <a:xfrm>
            <a:off x="2411775" y="-20850"/>
            <a:ext cx="2425099" cy="45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7">
            <a:alphaModFix/>
          </a:blip>
          <a:srcRect b="22462" l="0" r="0" t="0"/>
          <a:stretch/>
        </p:blipFill>
        <p:spPr>
          <a:xfrm>
            <a:off x="4677500" y="-20850"/>
            <a:ext cx="2314574" cy="45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7">
            <a:alphaModFix/>
          </a:blip>
          <a:srcRect b="29676" l="0" r="0" t="0"/>
          <a:stretch/>
        </p:blipFill>
        <p:spPr>
          <a:xfrm>
            <a:off x="6860950" y="-20850"/>
            <a:ext cx="2314574" cy="4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25088" y="1824151"/>
            <a:ext cx="246725" cy="246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13"/>
          <p:cNvGrpSpPr/>
          <p:nvPr/>
        </p:nvGrpSpPr>
        <p:grpSpPr>
          <a:xfrm>
            <a:off x="570600" y="388425"/>
            <a:ext cx="2437299" cy="1924657"/>
            <a:chOff x="646800" y="388425"/>
            <a:chExt cx="2437299" cy="1924657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rot="-5400000">
              <a:off x="903121" y="132104"/>
              <a:ext cx="1924657" cy="2437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98275" y="664397"/>
              <a:ext cx="1877375" cy="13901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Floor Lamp Clip Art Transparent Background, Standard lamp clipart Clipground" id="71" name="Google Shape;71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12100" y="1451938"/>
            <a:ext cx="1125075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96824" y="211175"/>
            <a:ext cx="564525" cy="7747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710975" y="197600"/>
            <a:ext cx="526200" cy="801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30889" r="30319" t="0"/>
          <a:stretch/>
        </p:blipFill>
        <p:spPr>
          <a:xfrm>
            <a:off x="6332225" y="184050"/>
            <a:ext cx="534300" cy="8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31577" r="31511" t="0"/>
          <a:stretch/>
        </p:blipFill>
        <p:spPr>
          <a:xfrm>
            <a:off x="5648925" y="197612"/>
            <a:ext cx="526200" cy="801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30961" r="32127" t="0"/>
          <a:stretch/>
        </p:blipFill>
        <p:spPr>
          <a:xfrm>
            <a:off x="7023625" y="190725"/>
            <a:ext cx="526200" cy="801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30889" r="30319" t="0"/>
          <a:stretch/>
        </p:blipFill>
        <p:spPr>
          <a:xfrm>
            <a:off x="8237175" y="1505037"/>
            <a:ext cx="564525" cy="7747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8361875" y="197613"/>
            <a:ext cx="564526" cy="7747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910125" y="211175"/>
            <a:ext cx="534300" cy="80187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215988" y="1486025"/>
            <a:ext cx="526200" cy="801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859300" y="1483469"/>
            <a:ext cx="564525" cy="80698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564600" y="1488834"/>
            <a:ext cx="534300" cy="78436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251325" y="1491700"/>
            <a:ext cx="534300" cy="806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932225" y="1500222"/>
            <a:ext cx="534300" cy="78437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613114" y="1500242"/>
            <a:ext cx="534300" cy="78434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800813" y="2992158"/>
            <a:ext cx="2434501" cy="428617"/>
          </a:xfrm>
          <a:prstGeom prst="rect">
            <a:avLst/>
          </a:prstGeom>
          <a:noFill/>
          <a:ln cap="flat" cmpd="sng" w="38100">
            <a:solidFill>
              <a:srgbClr val="85200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466514" y="2518499"/>
            <a:ext cx="1407949" cy="901975"/>
          </a:xfrm>
          <a:prstGeom prst="rect">
            <a:avLst/>
          </a:prstGeom>
          <a:noFill/>
          <a:ln cap="flat" cmpd="sng" w="38100">
            <a:solidFill>
              <a:srgbClr val="85200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5">
            <a:alphaModFix/>
          </a:blip>
          <a:srcRect b="-12870" l="-8580" r="8580" t="12870"/>
          <a:stretch/>
        </p:blipFill>
        <p:spPr>
          <a:xfrm>
            <a:off x="-566912" y="-12241"/>
            <a:ext cx="1599008" cy="159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5">
            <a:alphaModFix/>
          </a:blip>
          <a:srcRect b="-12870" l="-8580" r="8580" t="12870"/>
          <a:stretch/>
        </p:blipFill>
        <p:spPr>
          <a:xfrm>
            <a:off x="2595600" y="-1"/>
            <a:ext cx="1679000" cy="167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7">
            <a:alphaModFix/>
          </a:blip>
          <a:srcRect b="14915" l="0" r="0" t="0"/>
          <a:stretch/>
        </p:blipFill>
        <p:spPr>
          <a:xfrm>
            <a:off x="0" y="-12250"/>
            <a:ext cx="2425099" cy="49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46">
            <a:alphaModFix/>
          </a:blip>
          <a:srcRect b="0" l="0" r="6603" t="0"/>
          <a:stretch/>
        </p:blipFill>
        <p:spPr>
          <a:xfrm>
            <a:off x="589113" y="2266950"/>
            <a:ext cx="2224075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-80775" y="3396400"/>
            <a:ext cx="1877364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402376" y="2208002"/>
            <a:ext cx="2249986" cy="30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00923" y="2637291"/>
            <a:ext cx="721600" cy="1020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