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58000" cy="9144000"/>
  <p:embeddedFontLst>
    <p:embeddedFont>
      <p:font typeface="Neucha"/>
      <p:regular r:id="rId24"/>
    </p:embeddedFont>
    <p:embeddedFont>
      <p:font typeface="Roboto"/>
      <p:regular r:id="rId25"/>
      <p:bold r:id="rId26"/>
      <p:italic r:id="rId27"/>
      <p:boldItalic r:id="rId28"/>
    </p:embeddedFont>
    <p:embeddedFont>
      <p:font typeface="Poppi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Neucha-regular.fntdata"/><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oppi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oppins-italic.fntdata"/><Relationship Id="rId30" Type="http://schemas.openxmlformats.org/officeDocument/2006/relationships/font" Target="fonts/Poppins-bold.fntdata"/><Relationship Id="rId11" Type="http://schemas.openxmlformats.org/officeDocument/2006/relationships/slide" Target="slides/slide7.xml"/><Relationship Id="rId10" Type="http://schemas.openxmlformats.org/officeDocument/2006/relationships/slide" Target="slides/slide6.xml"/><Relationship Id="rId32" Type="http://schemas.openxmlformats.org/officeDocument/2006/relationships/font" Target="fonts/Poppins-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6ea7d4517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6ea7d4517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c00005d6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c00005d6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bde7dc8a6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bde7dc8a6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bde7dc8a68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bde7dc8a68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bde7dc8a68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bde7dc8a68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bde7dc8a68_1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bde7dc8a68_1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bde7dc8a68_1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bde7dc8a68_1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bde7dc8a68_1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bde7dc8a68_1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bde7dc8a68_1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bde7dc8a68_1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bde7dc8a68_1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bde7dc8a68_1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bde7dc8a68_1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bde7dc8a68_1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bde7dc8a68_1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bde7dc8a68_1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bde7dc8a68_1_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bde7dc8a68_1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bde7dc8a68_1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bde7dc8a68_1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bde7dc8a68_1_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bde7dc8a68_1_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bde7dc8a68_1_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bde7dc8a68_1_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bde7dc8a68_1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bde7dc8a68_1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bde7dc8a6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bde7dc8a6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gbde7dc8a68_1_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4" name="Google Shape;1374;gbde7dc8a68_1_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27350" y="-16675"/>
            <a:ext cx="9206300" cy="5191375"/>
          </a:xfrm>
          <a:custGeom>
            <a:rect b="b" l="l" r="r" t="t"/>
            <a:pathLst>
              <a:path extrusionOk="0" h="207655" w="368252">
                <a:moveTo>
                  <a:pt x="0" y="206561"/>
                </a:moveTo>
                <a:lnTo>
                  <a:pt x="367705" y="0"/>
                </a:lnTo>
                <a:lnTo>
                  <a:pt x="368252" y="207655"/>
                </a:lnTo>
                <a:close/>
              </a:path>
            </a:pathLst>
          </a:custGeom>
          <a:solidFill>
            <a:schemeClr val="accent4"/>
          </a:solidFill>
          <a:ln>
            <a:noFill/>
          </a:ln>
        </p:spPr>
      </p:sp>
      <p:sp>
        <p:nvSpPr>
          <p:cNvPr id="10" name="Google Shape;10;p2"/>
          <p:cNvSpPr txBox="1"/>
          <p:nvPr>
            <p:ph type="ctrTitle"/>
          </p:nvPr>
        </p:nvSpPr>
        <p:spPr>
          <a:xfrm>
            <a:off x="5014500" y="1334400"/>
            <a:ext cx="4266000" cy="939000"/>
          </a:xfrm>
          <a:prstGeom prst="rect">
            <a:avLst/>
          </a:prstGeom>
        </p:spPr>
        <p:txBody>
          <a:bodyPr anchorCtr="0" anchor="b" bIns="91425" lIns="91425" spcFirstLastPara="1" rIns="91425" wrap="square" tIns="91425">
            <a:noAutofit/>
          </a:bodyPr>
          <a:lstStyle>
            <a:lvl1pPr lvl="0">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1" name="Google Shape;11;p2"/>
          <p:cNvSpPr txBox="1"/>
          <p:nvPr>
            <p:ph idx="1" type="subTitle"/>
          </p:nvPr>
        </p:nvSpPr>
        <p:spPr>
          <a:xfrm>
            <a:off x="5014500" y="3291325"/>
            <a:ext cx="3157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800"/>
              <a:buNone/>
              <a:defRPr>
                <a:solidFill>
                  <a:schemeClr val="dk1"/>
                </a:solidFill>
              </a:defRPr>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p:txBody>
      </p:sp>
      <p:sp>
        <p:nvSpPr>
          <p:cNvPr id="12" name="Google Shape;12;p2"/>
          <p:cNvSpPr txBox="1"/>
          <p:nvPr>
            <p:ph idx="2" type="ctrTitle"/>
          </p:nvPr>
        </p:nvSpPr>
        <p:spPr>
          <a:xfrm>
            <a:off x="5014500" y="2044800"/>
            <a:ext cx="4266000" cy="9390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p:nvPr/>
        </p:nvSpPr>
        <p:spPr>
          <a:xfrm>
            <a:off x="0" y="-13675"/>
            <a:ext cx="5998500" cy="5157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type="title"/>
          </p:nvPr>
        </p:nvSpPr>
        <p:spPr>
          <a:xfrm>
            <a:off x="792225" y="2379450"/>
            <a:ext cx="4142400" cy="841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16" name="Google Shape;16;p3"/>
          <p:cNvSpPr txBox="1"/>
          <p:nvPr>
            <p:ph idx="1" type="subTitle"/>
          </p:nvPr>
        </p:nvSpPr>
        <p:spPr>
          <a:xfrm>
            <a:off x="792225" y="3291025"/>
            <a:ext cx="34647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7" name="Google Shape;17;p3"/>
          <p:cNvSpPr txBox="1"/>
          <p:nvPr>
            <p:ph hasCustomPrompt="1" idx="2" type="title"/>
          </p:nvPr>
        </p:nvSpPr>
        <p:spPr>
          <a:xfrm>
            <a:off x="792225" y="963550"/>
            <a:ext cx="3464700" cy="12822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600"/>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a:off x="-27350" y="-16675"/>
            <a:ext cx="9206300" cy="5191375"/>
          </a:xfrm>
          <a:custGeom>
            <a:rect b="b" l="l" r="r" t="t"/>
            <a:pathLst>
              <a:path extrusionOk="0" h="207655" w="368252">
                <a:moveTo>
                  <a:pt x="0" y="206561"/>
                </a:moveTo>
                <a:lnTo>
                  <a:pt x="367705" y="0"/>
                </a:lnTo>
                <a:lnTo>
                  <a:pt x="368252" y="207655"/>
                </a:lnTo>
                <a:close/>
              </a:path>
            </a:pathLst>
          </a:custGeom>
          <a:solidFill>
            <a:schemeClr val="accent4"/>
          </a:solidFill>
          <a:ln>
            <a:noFill/>
          </a:ln>
        </p:spPr>
      </p:sp>
      <p:sp>
        <p:nvSpPr>
          <p:cNvPr id="20" name="Google Shape;20;p4"/>
          <p:cNvSpPr txBox="1"/>
          <p:nvPr>
            <p:ph idx="1" type="body"/>
          </p:nvPr>
        </p:nvSpPr>
        <p:spPr>
          <a:xfrm>
            <a:off x="504450" y="1040975"/>
            <a:ext cx="7359300" cy="3528000"/>
          </a:xfrm>
          <a:prstGeom prst="rect">
            <a:avLst/>
          </a:prstGeom>
        </p:spPr>
        <p:txBody>
          <a:bodyPr anchorCtr="0" anchor="t" bIns="91425" lIns="91425" spcFirstLastPara="1" rIns="91425" wrap="square" tIns="91425">
            <a:noAutofit/>
          </a:bodyPr>
          <a:lstStyle>
            <a:lvl1pPr indent="-307975" lvl="0" marL="457200">
              <a:spcBef>
                <a:spcPts val="0"/>
              </a:spcBef>
              <a:spcAft>
                <a:spcPts val="0"/>
              </a:spcAft>
              <a:buSzPts val="1250"/>
              <a:buChar char="●"/>
              <a:defRPr sz="1250"/>
            </a:lvl1pPr>
            <a:lvl2pPr indent="-307975" lvl="1" marL="914400">
              <a:spcBef>
                <a:spcPts val="1600"/>
              </a:spcBef>
              <a:spcAft>
                <a:spcPts val="0"/>
              </a:spcAft>
              <a:buSzPts val="1250"/>
              <a:buChar char="○"/>
              <a:defRPr sz="1250"/>
            </a:lvl2pPr>
            <a:lvl3pPr indent="-307975" lvl="2" marL="1371600">
              <a:spcBef>
                <a:spcPts val="1600"/>
              </a:spcBef>
              <a:spcAft>
                <a:spcPts val="0"/>
              </a:spcAft>
              <a:buSzPts val="1250"/>
              <a:buChar char="■"/>
              <a:defRPr sz="1250"/>
            </a:lvl3pPr>
            <a:lvl4pPr indent="-307975" lvl="3" marL="1828800">
              <a:spcBef>
                <a:spcPts val="1600"/>
              </a:spcBef>
              <a:spcAft>
                <a:spcPts val="0"/>
              </a:spcAft>
              <a:buSzPts val="1250"/>
              <a:buChar char="●"/>
              <a:defRPr sz="1250"/>
            </a:lvl4pPr>
            <a:lvl5pPr indent="-307975" lvl="4" marL="2286000">
              <a:spcBef>
                <a:spcPts val="1600"/>
              </a:spcBef>
              <a:spcAft>
                <a:spcPts val="0"/>
              </a:spcAft>
              <a:buSzPts val="1250"/>
              <a:buChar char="○"/>
              <a:defRPr sz="1250"/>
            </a:lvl5pPr>
            <a:lvl6pPr indent="-307975" lvl="5" marL="2743200">
              <a:spcBef>
                <a:spcPts val="1600"/>
              </a:spcBef>
              <a:spcAft>
                <a:spcPts val="0"/>
              </a:spcAft>
              <a:buSzPts val="1250"/>
              <a:buChar char="■"/>
              <a:defRPr sz="1250"/>
            </a:lvl6pPr>
            <a:lvl7pPr indent="-307975" lvl="6" marL="3200400">
              <a:spcBef>
                <a:spcPts val="1600"/>
              </a:spcBef>
              <a:spcAft>
                <a:spcPts val="0"/>
              </a:spcAft>
              <a:buSzPts val="1250"/>
              <a:buChar char="●"/>
              <a:defRPr sz="1250"/>
            </a:lvl7pPr>
            <a:lvl8pPr indent="-307975" lvl="7" marL="3657600">
              <a:spcBef>
                <a:spcPts val="1600"/>
              </a:spcBef>
              <a:spcAft>
                <a:spcPts val="0"/>
              </a:spcAft>
              <a:buSzPts val="1250"/>
              <a:buChar char="○"/>
              <a:defRPr sz="1250"/>
            </a:lvl8pPr>
            <a:lvl9pPr indent="-307975" lvl="8" marL="4114800">
              <a:spcBef>
                <a:spcPts val="1600"/>
              </a:spcBef>
              <a:spcAft>
                <a:spcPts val="1600"/>
              </a:spcAft>
              <a:buSzPts val="1250"/>
              <a:buChar char="■"/>
              <a:defRPr sz="1250"/>
            </a:lvl9pPr>
          </a:lstStyle>
          <a:p/>
        </p:txBody>
      </p:sp>
      <p:sp>
        <p:nvSpPr>
          <p:cNvPr id="21" name="Google Shape;21;p4"/>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592800" y="1131050"/>
            <a:ext cx="3735900" cy="3438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5"/>
          <p:cNvSpPr txBox="1"/>
          <p:nvPr>
            <p:ph idx="2" type="body"/>
          </p:nvPr>
        </p:nvSpPr>
        <p:spPr>
          <a:xfrm>
            <a:off x="4815290" y="1131050"/>
            <a:ext cx="3735900" cy="3438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5" name="Google Shape;25;p5"/>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p:nvPr/>
        </p:nvSpPr>
        <p:spPr>
          <a:xfrm>
            <a:off x="-17225" y="1378500"/>
            <a:ext cx="6616800" cy="37650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7"/>
          <p:cNvSpPr txBox="1"/>
          <p:nvPr>
            <p:ph idx="1" type="body"/>
          </p:nvPr>
        </p:nvSpPr>
        <p:spPr>
          <a:xfrm>
            <a:off x="1212500" y="1803975"/>
            <a:ext cx="3273600" cy="24579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sp>
        <p:nvSpPr>
          <p:cNvPr id="31" name="Google Shape;31;p7"/>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p:nvPr/>
        </p:nvSpPr>
        <p:spPr>
          <a:xfrm rot="10800000">
            <a:off x="4284000" y="50"/>
            <a:ext cx="4860000" cy="48600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txBox="1"/>
          <p:nvPr>
            <p:ph type="title"/>
          </p:nvPr>
        </p:nvSpPr>
        <p:spPr>
          <a:xfrm>
            <a:off x="5835050" y="467250"/>
            <a:ext cx="2638800" cy="40908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accent2"/>
              </a:buClr>
              <a:buSzPts val="3600"/>
              <a:buNone/>
              <a:defRPr b="1" sz="3600">
                <a:solidFill>
                  <a:schemeClr val="accent2"/>
                </a:solidFill>
              </a:defRPr>
            </a:lvl1pPr>
            <a:lvl2pPr lvl="1" algn="ctr">
              <a:spcBef>
                <a:spcPts val="0"/>
              </a:spcBef>
              <a:spcAft>
                <a:spcPts val="0"/>
              </a:spcAft>
              <a:buClr>
                <a:schemeClr val="accent2"/>
              </a:buClr>
              <a:buSzPts val="4800"/>
              <a:buNone/>
              <a:defRPr sz="4800">
                <a:solidFill>
                  <a:schemeClr val="accent2"/>
                </a:solidFill>
              </a:defRPr>
            </a:lvl2pPr>
            <a:lvl3pPr lvl="2" algn="ctr">
              <a:spcBef>
                <a:spcPts val="0"/>
              </a:spcBef>
              <a:spcAft>
                <a:spcPts val="0"/>
              </a:spcAft>
              <a:buClr>
                <a:schemeClr val="accent2"/>
              </a:buClr>
              <a:buSzPts val="4800"/>
              <a:buNone/>
              <a:defRPr sz="4800">
                <a:solidFill>
                  <a:schemeClr val="accent2"/>
                </a:solidFill>
              </a:defRPr>
            </a:lvl3pPr>
            <a:lvl4pPr lvl="3" algn="ctr">
              <a:spcBef>
                <a:spcPts val="0"/>
              </a:spcBef>
              <a:spcAft>
                <a:spcPts val="0"/>
              </a:spcAft>
              <a:buClr>
                <a:schemeClr val="accent2"/>
              </a:buClr>
              <a:buSzPts val="4800"/>
              <a:buNone/>
              <a:defRPr sz="4800">
                <a:solidFill>
                  <a:schemeClr val="accent2"/>
                </a:solidFill>
              </a:defRPr>
            </a:lvl4pPr>
            <a:lvl5pPr lvl="4" algn="ctr">
              <a:spcBef>
                <a:spcPts val="0"/>
              </a:spcBef>
              <a:spcAft>
                <a:spcPts val="0"/>
              </a:spcAft>
              <a:buClr>
                <a:schemeClr val="accent2"/>
              </a:buClr>
              <a:buSzPts val="4800"/>
              <a:buNone/>
              <a:defRPr sz="4800">
                <a:solidFill>
                  <a:schemeClr val="accent2"/>
                </a:solidFill>
              </a:defRPr>
            </a:lvl5pPr>
            <a:lvl6pPr lvl="5" algn="ctr">
              <a:spcBef>
                <a:spcPts val="0"/>
              </a:spcBef>
              <a:spcAft>
                <a:spcPts val="0"/>
              </a:spcAft>
              <a:buClr>
                <a:schemeClr val="accent2"/>
              </a:buClr>
              <a:buSzPts val="4800"/>
              <a:buNone/>
              <a:defRPr sz="4800">
                <a:solidFill>
                  <a:schemeClr val="accent2"/>
                </a:solidFill>
              </a:defRPr>
            </a:lvl6pPr>
            <a:lvl7pPr lvl="6" algn="ctr">
              <a:spcBef>
                <a:spcPts val="0"/>
              </a:spcBef>
              <a:spcAft>
                <a:spcPts val="0"/>
              </a:spcAft>
              <a:buClr>
                <a:schemeClr val="accent2"/>
              </a:buClr>
              <a:buSzPts val="4800"/>
              <a:buNone/>
              <a:defRPr sz="4800">
                <a:solidFill>
                  <a:schemeClr val="accent2"/>
                </a:solidFill>
              </a:defRPr>
            </a:lvl7pPr>
            <a:lvl8pPr lvl="7" algn="ctr">
              <a:spcBef>
                <a:spcPts val="0"/>
              </a:spcBef>
              <a:spcAft>
                <a:spcPts val="0"/>
              </a:spcAft>
              <a:buClr>
                <a:schemeClr val="accent2"/>
              </a:buClr>
              <a:buSzPts val="4800"/>
              <a:buNone/>
              <a:defRPr sz="4800">
                <a:solidFill>
                  <a:schemeClr val="accent2"/>
                </a:solidFill>
              </a:defRPr>
            </a:lvl8pPr>
            <a:lvl9pPr lvl="8" algn="ctr">
              <a:spcBef>
                <a:spcPts val="0"/>
              </a:spcBef>
              <a:spcAft>
                <a:spcPts val="0"/>
              </a:spcAft>
              <a:buClr>
                <a:schemeClr val="accent2"/>
              </a:buClr>
              <a:buSzPts val="4800"/>
              <a:buNone/>
              <a:defRPr sz="4800">
                <a:solidFill>
                  <a:schemeClr val="accent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txBox="1"/>
          <p:nvPr>
            <p:ph idx="1" type="subTitle"/>
          </p:nvPr>
        </p:nvSpPr>
        <p:spPr>
          <a:xfrm>
            <a:off x="4563100" y="1531925"/>
            <a:ext cx="3617400" cy="564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100"/>
              <a:buFont typeface="Neucha"/>
              <a:buNone/>
              <a:defRPr sz="2100">
                <a:latin typeface="Neucha"/>
                <a:ea typeface="Neucha"/>
                <a:cs typeface="Neucha"/>
                <a:sym typeface="Neucha"/>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7" name="Google Shape;37;p9"/>
          <p:cNvSpPr txBox="1"/>
          <p:nvPr>
            <p:ph idx="2" type="body"/>
          </p:nvPr>
        </p:nvSpPr>
        <p:spPr>
          <a:xfrm>
            <a:off x="4563100" y="2152325"/>
            <a:ext cx="3617400" cy="27243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8" name="Google Shape;38;p9"/>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9"/>
          <p:cNvSpPr/>
          <p:nvPr/>
        </p:nvSpPr>
        <p:spPr>
          <a:xfrm>
            <a:off x="0" y="1294200"/>
            <a:ext cx="2859000" cy="384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type="title"/>
          </p:nvPr>
        </p:nvSpPr>
        <p:spPr>
          <a:xfrm>
            <a:off x="311700" y="254450"/>
            <a:ext cx="8520600" cy="88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10"/>
          <p:cNvSpPr/>
          <p:nvPr/>
        </p:nvSpPr>
        <p:spPr>
          <a:xfrm rot="10800000">
            <a:off x="7317600" y="0"/>
            <a:ext cx="1826400" cy="18264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43" name="Shape 43"/>
        <p:cNvGrpSpPr/>
        <p:nvPr/>
      </p:nvGrpSpPr>
      <p:grpSpPr>
        <a:xfrm>
          <a:off x="0" y="0"/>
          <a:ext cx="0" cy="0"/>
          <a:chOff x="0" y="0"/>
          <a:chExt cx="0" cy="0"/>
        </a:xfrm>
      </p:grpSpPr>
      <p:sp>
        <p:nvSpPr>
          <p:cNvPr id="44" name="Google Shape;44;p11"/>
          <p:cNvSpPr/>
          <p:nvPr/>
        </p:nvSpPr>
        <p:spPr>
          <a:xfrm rot="-2700000">
            <a:off x="1033426" y="-3789297"/>
            <a:ext cx="7077149" cy="7077149"/>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1"/>
          <p:cNvSpPr txBox="1"/>
          <p:nvPr>
            <p:ph hasCustomPrompt="1" type="title"/>
          </p:nvPr>
        </p:nvSpPr>
        <p:spPr>
          <a:xfrm>
            <a:off x="311700" y="8013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None/>
              <a:defRPr sz="10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46" name="Google Shape;46;p11"/>
          <p:cNvSpPr txBox="1"/>
          <p:nvPr>
            <p:ph idx="1" type="body"/>
          </p:nvPr>
        </p:nvSpPr>
        <p:spPr>
          <a:xfrm>
            <a:off x="311700" y="2695025"/>
            <a:ext cx="8520600" cy="6939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ONLY_1">
    <p:spTree>
      <p:nvGrpSpPr>
        <p:cNvPr id="48" name="Shape 48"/>
        <p:cNvGrpSpPr/>
        <p:nvPr/>
      </p:nvGrpSpPr>
      <p:grpSpPr>
        <a:xfrm>
          <a:off x="0" y="0"/>
          <a:ext cx="0" cy="0"/>
          <a:chOff x="0" y="0"/>
          <a:chExt cx="0" cy="0"/>
        </a:xfrm>
      </p:grpSpPr>
      <p:sp>
        <p:nvSpPr>
          <p:cNvPr id="49" name="Google Shape;49;p13"/>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13"/>
          <p:cNvSpPr txBox="1"/>
          <p:nvPr>
            <p:ph idx="2" type="title"/>
          </p:nvPr>
        </p:nvSpPr>
        <p:spPr>
          <a:xfrm>
            <a:off x="824050" y="1885864"/>
            <a:ext cx="2284200" cy="505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51" name="Google Shape;51;p13"/>
          <p:cNvSpPr txBox="1"/>
          <p:nvPr>
            <p:ph idx="1" type="subTitle"/>
          </p:nvPr>
        </p:nvSpPr>
        <p:spPr>
          <a:xfrm>
            <a:off x="824050" y="2278425"/>
            <a:ext cx="22842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3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52" name="Google Shape;52;p13"/>
          <p:cNvSpPr txBox="1"/>
          <p:nvPr>
            <p:ph hasCustomPrompt="1" idx="3" type="title"/>
          </p:nvPr>
        </p:nvSpPr>
        <p:spPr>
          <a:xfrm>
            <a:off x="824050" y="1303625"/>
            <a:ext cx="2284200" cy="678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a:r>
              <a:t>xx%</a:t>
            </a:r>
          </a:p>
        </p:txBody>
      </p:sp>
      <p:sp>
        <p:nvSpPr>
          <p:cNvPr id="53" name="Google Shape;53;p13"/>
          <p:cNvSpPr txBox="1"/>
          <p:nvPr>
            <p:ph idx="4" type="title"/>
          </p:nvPr>
        </p:nvSpPr>
        <p:spPr>
          <a:xfrm>
            <a:off x="3429900" y="1885864"/>
            <a:ext cx="2284200" cy="505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54" name="Google Shape;54;p13"/>
          <p:cNvSpPr txBox="1"/>
          <p:nvPr>
            <p:ph idx="5" type="subTitle"/>
          </p:nvPr>
        </p:nvSpPr>
        <p:spPr>
          <a:xfrm>
            <a:off x="3429900" y="2278425"/>
            <a:ext cx="22842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3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55" name="Google Shape;55;p13"/>
          <p:cNvSpPr txBox="1"/>
          <p:nvPr>
            <p:ph hasCustomPrompt="1" idx="6" type="title"/>
          </p:nvPr>
        </p:nvSpPr>
        <p:spPr>
          <a:xfrm>
            <a:off x="3429900" y="1303625"/>
            <a:ext cx="2284200" cy="678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a:r>
              <a:t>xx%</a:t>
            </a:r>
          </a:p>
        </p:txBody>
      </p:sp>
      <p:sp>
        <p:nvSpPr>
          <p:cNvPr id="56" name="Google Shape;56;p13"/>
          <p:cNvSpPr txBox="1"/>
          <p:nvPr>
            <p:ph idx="7" type="title"/>
          </p:nvPr>
        </p:nvSpPr>
        <p:spPr>
          <a:xfrm>
            <a:off x="6035750" y="1885864"/>
            <a:ext cx="2284200" cy="505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57" name="Google Shape;57;p13"/>
          <p:cNvSpPr txBox="1"/>
          <p:nvPr>
            <p:ph idx="8" type="subTitle"/>
          </p:nvPr>
        </p:nvSpPr>
        <p:spPr>
          <a:xfrm>
            <a:off x="6035750" y="2278425"/>
            <a:ext cx="22842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3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58" name="Google Shape;58;p13"/>
          <p:cNvSpPr txBox="1"/>
          <p:nvPr>
            <p:ph hasCustomPrompt="1" idx="9" type="title"/>
          </p:nvPr>
        </p:nvSpPr>
        <p:spPr>
          <a:xfrm>
            <a:off x="6035750" y="1303625"/>
            <a:ext cx="2284200" cy="678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a:r>
              <a:t>xx%</a:t>
            </a:r>
          </a:p>
        </p:txBody>
      </p:sp>
      <p:sp>
        <p:nvSpPr>
          <p:cNvPr id="59" name="Google Shape;59;p13"/>
          <p:cNvSpPr txBox="1"/>
          <p:nvPr>
            <p:ph idx="13" type="title"/>
          </p:nvPr>
        </p:nvSpPr>
        <p:spPr>
          <a:xfrm>
            <a:off x="824050" y="3651654"/>
            <a:ext cx="2284200" cy="505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60" name="Google Shape;60;p13"/>
          <p:cNvSpPr txBox="1"/>
          <p:nvPr>
            <p:ph idx="14" type="subTitle"/>
          </p:nvPr>
        </p:nvSpPr>
        <p:spPr>
          <a:xfrm>
            <a:off x="824050" y="4044215"/>
            <a:ext cx="22842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3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61" name="Google Shape;61;p13"/>
          <p:cNvSpPr txBox="1"/>
          <p:nvPr>
            <p:ph hasCustomPrompt="1" idx="15" type="title"/>
          </p:nvPr>
        </p:nvSpPr>
        <p:spPr>
          <a:xfrm>
            <a:off x="824050" y="3069415"/>
            <a:ext cx="2284200" cy="678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a:r>
              <a:t>xx%</a:t>
            </a:r>
          </a:p>
        </p:txBody>
      </p:sp>
      <p:sp>
        <p:nvSpPr>
          <p:cNvPr id="62" name="Google Shape;62;p13"/>
          <p:cNvSpPr txBox="1"/>
          <p:nvPr>
            <p:ph idx="16" type="title"/>
          </p:nvPr>
        </p:nvSpPr>
        <p:spPr>
          <a:xfrm>
            <a:off x="3429900" y="3651654"/>
            <a:ext cx="2284200" cy="505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63" name="Google Shape;63;p13"/>
          <p:cNvSpPr txBox="1"/>
          <p:nvPr>
            <p:ph idx="17" type="subTitle"/>
          </p:nvPr>
        </p:nvSpPr>
        <p:spPr>
          <a:xfrm>
            <a:off x="3429900" y="4044215"/>
            <a:ext cx="22842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3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64" name="Google Shape;64;p13"/>
          <p:cNvSpPr txBox="1"/>
          <p:nvPr>
            <p:ph hasCustomPrompt="1" idx="18" type="title"/>
          </p:nvPr>
        </p:nvSpPr>
        <p:spPr>
          <a:xfrm>
            <a:off x="3429900" y="3069415"/>
            <a:ext cx="2284200" cy="678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a:r>
              <a:t>xx%</a:t>
            </a:r>
          </a:p>
        </p:txBody>
      </p:sp>
      <p:sp>
        <p:nvSpPr>
          <p:cNvPr id="65" name="Google Shape;65;p13"/>
          <p:cNvSpPr txBox="1"/>
          <p:nvPr>
            <p:ph idx="19" type="title"/>
          </p:nvPr>
        </p:nvSpPr>
        <p:spPr>
          <a:xfrm>
            <a:off x="6035750" y="3651654"/>
            <a:ext cx="2284200" cy="505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66" name="Google Shape;66;p13"/>
          <p:cNvSpPr txBox="1"/>
          <p:nvPr>
            <p:ph idx="20" type="subTitle"/>
          </p:nvPr>
        </p:nvSpPr>
        <p:spPr>
          <a:xfrm>
            <a:off x="6035750" y="4044215"/>
            <a:ext cx="22842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3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67" name="Google Shape;67;p13"/>
          <p:cNvSpPr txBox="1"/>
          <p:nvPr>
            <p:ph hasCustomPrompt="1" idx="21" type="title"/>
          </p:nvPr>
        </p:nvSpPr>
        <p:spPr>
          <a:xfrm>
            <a:off x="6035750" y="3069415"/>
            <a:ext cx="2284200" cy="678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p:cSld name="TITLE_ONLY_1_1">
    <p:spTree>
      <p:nvGrpSpPr>
        <p:cNvPr id="68" name="Shape 68"/>
        <p:cNvGrpSpPr/>
        <p:nvPr/>
      </p:nvGrpSpPr>
      <p:grpSpPr>
        <a:xfrm>
          <a:off x="0" y="0"/>
          <a:ext cx="0" cy="0"/>
          <a:chOff x="0" y="0"/>
          <a:chExt cx="0" cy="0"/>
        </a:xfrm>
      </p:grpSpPr>
      <p:sp>
        <p:nvSpPr>
          <p:cNvPr id="69" name="Google Shape;69;p14"/>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 name="Google Shape;70;p14"/>
          <p:cNvSpPr txBox="1"/>
          <p:nvPr>
            <p:ph idx="2" type="title"/>
          </p:nvPr>
        </p:nvSpPr>
        <p:spPr>
          <a:xfrm>
            <a:off x="1351875" y="2785425"/>
            <a:ext cx="24792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71" name="Google Shape;71;p14"/>
          <p:cNvSpPr txBox="1"/>
          <p:nvPr>
            <p:ph idx="1" type="subTitle"/>
          </p:nvPr>
        </p:nvSpPr>
        <p:spPr>
          <a:xfrm>
            <a:off x="1351875" y="3330425"/>
            <a:ext cx="2479200" cy="10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72" name="Google Shape;72;p14"/>
          <p:cNvSpPr txBox="1"/>
          <p:nvPr>
            <p:ph idx="3" type="title"/>
          </p:nvPr>
        </p:nvSpPr>
        <p:spPr>
          <a:xfrm>
            <a:off x="5312925" y="2785425"/>
            <a:ext cx="24792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73" name="Google Shape;73;p14"/>
          <p:cNvSpPr txBox="1"/>
          <p:nvPr>
            <p:ph idx="4" type="subTitle"/>
          </p:nvPr>
        </p:nvSpPr>
        <p:spPr>
          <a:xfrm>
            <a:off x="5312925" y="3330425"/>
            <a:ext cx="2479200" cy="10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ONLY_1_1_1">
    <p:spTree>
      <p:nvGrpSpPr>
        <p:cNvPr id="74" name="Shape 74"/>
        <p:cNvGrpSpPr/>
        <p:nvPr/>
      </p:nvGrpSpPr>
      <p:grpSpPr>
        <a:xfrm>
          <a:off x="0" y="0"/>
          <a:ext cx="0" cy="0"/>
          <a:chOff x="0" y="0"/>
          <a:chExt cx="0" cy="0"/>
        </a:xfrm>
      </p:grpSpPr>
      <p:sp>
        <p:nvSpPr>
          <p:cNvPr id="75" name="Google Shape;75;p15"/>
          <p:cNvSpPr txBox="1"/>
          <p:nvPr>
            <p:ph type="title"/>
          </p:nvPr>
        </p:nvSpPr>
        <p:spPr>
          <a:xfrm>
            <a:off x="989525" y="3425000"/>
            <a:ext cx="2479200" cy="5052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76" name="Google Shape;76;p15"/>
          <p:cNvSpPr txBox="1"/>
          <p:nvPr>
            <p:ph idx="1" type="subTitle"/>
          </p:nvPr>
        </p:nvSpPr>
        <p:spPr>
          <a:xfrm>
            <a:off x="989525" y="916325"/>
            <a:ext cx="3721500" cy="184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400"/>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cSld name="SECTION_HEADER_1">
    <p:spTree>
      <p:nvGrpSpPr>
        <p:cNvPr id="77" name="Shape 77"/>
        <p:cNvGrpSpPr/>
        <p:nvPr/>
      </p:nvGrpSpPr>
      <p:grpSpPr>
        <a:xfrm>
          <a:off x="0" y="0"/>
          <a:ext cx="0" cy="0"/>
          <a:chOff x="0" y="0"/>
          <a:chExt cx="0" cy="0"/>
        </a:xfrm>
      </p:grpSpPr>
      <p:sp>
        <p:nvSpPr>
          <p:cNvPr id="78" name="Google Shape;78;p16"/>
          <p:cNvSpPr/>
          <p:nvPr/>
        </p:nvSpPr>
        <p:spPr>
          <a:xfrm>
            <a:off x="3145500" y="0"/>
            <a:ext cx="59985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txBox="1"/>
          <p:nvPr>
            <p:ph type="title"/>
          </p:nvPr>
        </p:nvSpPr>
        <p:spPr>
          <a:xfrm>
            <a:off x="4181057" y="2379450"/>
            <a:ext cx="4142400" cy="841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6000"/>
            </a:lvl1pPr>
            <a:lvl2pPr lvl="1" rtl="0" algn="r">
              <a:spcBef>
                <a:spcPts val="0"/>
              </a:spcBef>
              <a:spcAft>
                <a:spcPts val="0"/>
              </a:spcAft>
              <a:buSzPts val="6000"/>
              <a:buNone/>
              <a:defRPr sz="6000"/>
            </a:lvl2pPr>
            <a:lvl3pPr lvl="2" rtl="0" algn="r">
              <a:spcBef>
                <a:spcPts val="0"/>
              </a:spcBef>
              <a:spcAft>
                <a:spcPts val="0"/>
              </a:spcAft>
              <a:buSzPts val="6000"/>
              <a:buNone/>
              <a:defRPr sz="6000"/>
            </a:lvl3pPr>
            <a:lvl4pPr lvl="3" rtl="0" algn="r">
              <a:spcBef>
                <a:spcPts val="0"/>
              </a:spcBef>
              <a:spcAft>
                <a:spcPts val="0"/>
              </a:spcAft>
              <a:buSzPts val="6000"/>
              <a:buNone/>
              <a:defRPr sz="6000"/>
            </a:lvl4pPr>
            <a:lvl5pPr lvl="4" rtl="0" algn="r">
              <a:spcBef>
                <a:spcPts val="0"/>
              </a:spcBef>
              <a:spcAft>
                <a:spcPts val="0"/>
              </a:spcAft>
              <a:buSzPts val="6000"/>
              <a:buNone/>
              <a:defRPr sz="6000"/>
            </a:lvl5pPr>
            <a:lvl6pPr lvl="5" rtl="0" algn="r">
              <a:spcBef>
                <a:spcPts val="0"/>
              </a:spcBef>
              <a:spcAft>
                <a:spcPts val="0"/>
              </a:spcAft>
              <a:buSzPts val="6000"/>
              <a:buNone/>
              <a:defRPr sz="6000"/>
            </a:lvl6pPr>
            <a:lvl7pPr lvl="6" rtl="0" algn="r">
              <a:spcBef>
                <a:spcPts val="0"/>
              </a:spcBef>
              <a:spcAft>
                <a:spcPts val="0"/>
              </a:spcAft>
              <a:buSzPts val="6000"/>
              <a:buNone/>
              <a:defRPr sz="6000"/>
            </a:lvl7pPr>
            <a:lvl8pPr lvl="7" rtl="0" algn="r">
              <a:spcBef>
                <a:spcPts val="0"/>
              </a:spcBef>
              <a:spcAft>
                <a:spcPts val="0"/>
              </a:spcAft>
              <a:buSzPts val="6000"/>
              <a:buNone/>
              <a:defRPr sz="6000"/>
            </a:lvl8pPr>
            <a:lvl9pPr lvl="8" rtl="0" algn="r">
              <a:spcBef>
                <a:spcPts val="0"/>
              </a:spcBef>
              <a:spcAft>
                <a:spcPts val="0"/>
              </a:spcAft>
              <a:buSzPts val="6000"/>
              <a:buNone/>
              <a:defRPr sz="6000"/>
            </a:lvl9pPr>
          </a:lstStyle>
          <a:p/>
        </p:txBody>
      </p:sp>
      <p:sp>
        <p:nvSpPr>
          <p:cNvPr id="80" name="Google Shape;80;p16"/>
          <p:cNvSpPr txBox="1"/>
          <p:nvPr>
            <p:ph idx="1" type="subTitle"/>
          </p:nvPr>
        </p:nvSpPr>
        <p:spPr>
          <a:xfrm>
            <a:off x="4858757" y="3291025"/>
            <a:ext cx="3464700" cy="79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1600"/>
              <a:buNone/>
              <a:defRPr sz="1600">
                <a:solidFill>
                  <a:schemeClr val="dk1"/>
                </a:solidFill>
              </a:defRPr>
            </a:lvl1pPr>
            <a:lvl2pPr lvl="1" rtl="0" algn="r">
              <a:lnSpc>
                <a:spcPct val="100000"/>
              </a:lnSpc>
              <a:spcBef>
                <a:spcPts val="0"/>
              </a:spcBef>
              <a:spcAft>
                <a:spcPts val="0"/>
              </a:spcAft>
              <a:buClr>
                <a:schemeClr val="dk1"/>
              </a:buClr>
              <a:buSzPts val="1600"/>
              <a:buNone/>
              <a:defRPr sz="1600">
                <a:solidFill>
                  <a:schemeClr val="dk1"/>
                </a:solidFill>
              </a:defRPr>
            </a:lvl2pPr>
            <a:lvl3pPr lvl="2" rtl="0" algn="r">
              <a:lnSpc>
                <a:spcPct val="100000"/>
              </a:lnSpc>
              <a:spcBef>
                <a:spcPts val="0"/>
              </a:spcBef>
              <a:spcAft>
                <a:spcPts val="0"/>
              </a:spcAft>
              <a:buClr>
                <a:schemeClr val="dk1"/>
              </a:buClr>
              <a:buSzPts val="1600"/>
              <a:buNone/>
              <a:defRPr sz="1600">
                <a:solidFill>
                  <a:schemeClr val="dk1"/>
                </a:solidFill>
              </a:defRPr>
            </a:lvl3pPr>
            <a:lvl4pPr lvl="3" rtl="0" algn="r">
              <a:lnSpc>
                <a:spcPct val="100000"/>
              </a:lnSpc>
              <a:spcBef>
                <a:spcPts val="0"/>
              </a:spcBef>
              <a:spcAft>
                <a:spcPts val="0"/>
              </a:spcAft>
              <a:buClr>
                <a:schemeClr val="dk1"/>
              </a:buClr>
              <a:buSzPts val="1600"/>
              <a:buNone/>
              <a:defRPr sz="1600">
                <a:solidFill>
                  <a:schemeClr val="dk1"/>
                </a:solidFill>
              </a:defRPr>
            </a:lvl4pPr>
            <a:lvl5pPr lvl="4" rtl="0" algn="r">
              <a:lnSpc>
                <a:spcPct val="100000"/>
              </a:lnSpc>
              <a:spcBef>
                <a:spcPts val="0"/>
              </a:spcBef>
              <a:spcAft>
                <a:spcPts val="0"/>
              </a:spcAft>
              <a:buClr>
                <a:schemeClr val="dk1"/>
              </a:buClr>
              <a:buSzPts val="1600"/>
              <a:buNone/>
              <a:defRPr sz="1600">
                <a:solidFill>
                  <a:schemeClr val="dk1"/>
                </a:solidFill>
              </a:defRPr>
            </a:lvl5pPr>
            <a:lvl6pPr lvl="5" rtl="0" algn="r">
              <a:lnSpc>
                <a:spcPct val="100000"/>
              </a:lnSpc>
              <a:spcBef>
                <a:spcPts val="0"/>
              </a:spcBef>
              <a:spcAft>
                <a:spcPts val="0"/>
              </a:spcAft>
              <a:buClr>
                <a:schemeClr val="dk1"/>
              </a:buClr>
              <a:buSzPts val="1600"/>
              <a:buNone/>
              <a:defRPr sz="1600">
                <a:solidFill>
                  <a:schemeClr val="dk1"/>
                </a:solidFill>
              </a:defRPr>
            </a:lvl6pPr>
            <a:lvl7pPr lvl="6" rtl="0" algn="r">
              <a:lnSpc>
                <a:spcPct val="100000"/>
              </a:lnSpc>
              <a:spcBef>
                <a:spcPts val="0"/>
              </a:spcBef>
              <a:spcAft>
                <a:spcPts val="0"/>
              </a:spcAft>
              <a:buClr>
                <a:schemeClr val="dk1"/>
              </a:buClr>
              <a:buSzPts val="1600"/>
              <a:buNone/>
              <a:defRPr sz="1600">
                <a:solidFill>
                  <a:schemeClr val="dk1"/>
                </a:solidFill>
              </a:defRPr>
            </a:lvl7pPr>
            <a:lvl8pPr lvl="7" rtl="0" algn="r">
              <a:lnSpc>
                <a:spcPct val="100000"/>
              </a:lnSpc>
              <a:spcBef>
                <a:spcPts val="0"/>
              </a:spcBef>
              <a:spcAft>
                <a:spcPts val="0"/>
              </a:spcAft>
              <a:buClr>
                <a:schemeClr val="dk1"/>
              </a:buClr>
              <a:buSzPts val="1600"/>
              <a:buNone/>
              <a:defRPr sz="1600">
                <a:solidFill>
                  <a:schemeClr val="dk1"/>
                </a:solidFill>
              </a:defRPr>
            </a:lvl8pPr>
            <a:lvl9pPr lvl="8" rtl="0" algn="r">
              <a:lnSpc>
                <a:spcPct val="100000"/>
              </a:lnSpc>
              <a:spcBef>
                <a:spcPts val="0"/>
              </a:spcBef>
              <a:spcAft>
                <a:spcPts val="0"/>
              </a:spcAft>
              <a:buClr>
                <a:schemeClr val="dk1"/>
              </a:buClr>
              <a:buSzPts val="1600"/>
              <a:buNone/>
              <a:defRPr sz="1600">
                <a:solidFill>
                  <a:schemeClr val="dk1"/>
                </a:solidFill>
              </a:defRPr>
            </a:lvl9pPr>
          </a:lstStyle>
          <a:p/>
        </p:txBody>
      </p:sp>
      <p:sp>
        <p:nvSpPr>
          <p:cNvPr id="81" name="Google Shape;81;p16"/>
          <p:cNvSpPr txBox="1"/>
          <p:nvPr>
            <p:ph hasCustomPrompt="1" idx="2" type="title"/>
          </p:nvPr>
        </p:nvSpPr>
        <p:spPr>
          <a:xfrm>
            <a:off x="4858757" y="963550"/>
            <a:ext cx="3464700" cy="1282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9600"/>
              <a:buNone/>
              <a:defRPr sz="9600"/>
            </a:lvl1pPr>
            <a:lvl2pPr lvl="1" rtl="0" algn="r">
              <a:spcBef>
                <a:spcPts val="0"/>
              </a:spcBef>
              <a:spcAft>
                <a:spcPts val="0"/>
              </a:spcAft>
              <a:buSzPts val="9600"/>
              <a:buNone/>
              <a:defRPr sz="9600"/>
            </a:lvl2pPr>
            <a:lvl3pPr lvl="2" rtl="0" algn="r">
              <a:spcBef>
                <a:spcPts val="0"/>
              </a:spcBef>
              <a:spcAft>
                <a:spcPts val="0"/>
              </a:spcAft>
              <a:buSzPts val="9600"/>
              <a:buNone/>
              <a:defRPr sz="9600"/>
            </a:lvl3pPr>
            <a:lvl4pPr lvl="3" rtl="0" algn="r">
              <a:spcBef>
                <a:spcPts val="0"/>
              </a:spcBef>
              <a:spcAft>
                <a:spcPts val="0"/>
              </a:spcAft>
              <a:buSzPts val="9600"/>
              <a:buNone/>
              <a:defRPr sz="9600"/>
            </a:lvl4pPr>
            <a:lvl5pPr lvl="4" rtl="0" algn="r">
              <a:spcBef>
                <a:spcPts val="0"/>
              </a:spcBef>
              <a:spcAft>
                <a:spcPts val="0"/>
              </a:spcAft>
              <a:buSzPts val="9600"/>
              <a:buNone/>
              <a:defRPr sz="9600"/>
            </a:lvl5pPr>
            <a:lvl6pPr lvl="5" rtl="0" algn="r">
              <a:spcBef>
                <a:spcPts val="0"/>
              </a:spcBef>
              <a:spcAft>
                <a:spcPts val="0"/>
              </a:spcAft>
              <a:buSzPts val="9600"/>
              <a:buNone/>
              <a:defRPr sz="9600"/>
            </a:lvl6pPr>
            <a:lvl7pPr lvl="6" rtl="0" algn="r">
              <a:spcBef>
                <a:spcPts val="0"/>
              </a:spcBef>
              <a:spcAft>
                <a:spcPts val="0"/>
              </a:spcAft>
              <a:buSzPts val="9600"/>
              <a:buNone/>
              <a:defRPr sz="9600"/>
            </a:lvl7pPr>
            <a:lvl8pPr lvl="7" rtl="0" algn="r">
              <a:spcBef>
                <a:spcPts val="0"/>
              </a:spcBef>
              <a:spcAft>
                <a:spcPts val="0"/>
              </a:spcAft>
              <a:buSzPts val="9600"/>
              <a:buNone/>
              <a:defRPr sz="9600"/>
            </a:lvl8pPr>
            <a:lvl9pPr lvl="8" rtl="0" algn="r">
              <a:spcBef>
                <a:spcPts val="0"/>
              </a:spcBef>
              <a:spcAft>
                <a:spcPts val="0"/>
              </a:spcAft>
              <a:buSzPts val="9600"/>
              <a:buNone/>
              <a:defRPr sz="9600"/>
            </a:lvl9pPr>
          </a:lstStyle>
          <a:p>
            <a:r>
              <a:t>xx%</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centages">
  <p:cSld name="CAPTION_ONLY_1">
    <p:spTree>
      <p:nvGrpSpPr>
        <p:cNvPr id="82" name="Shape 82"/>
        <p:cNvGrpSpPr/>
        <p:nvPr/>
      </p:nvGrpSpPr>
      <p:grpSpPr>
        <a:xfrm>
          <a:off x="0" y="0"/>
          <a:ext cx="0" cy="0"/>
          <a:chOff x="0" y="0"/>
          <a:chExt cx="0" cy="0"/>
        </a:xfrm>
      </p:grpSpPr>
      <p:sp>
        <p:nvSpPr>
          <p:cNvPr id="83" name="Google Shape;83;p17"/>
          <p:cNvSpPr/>
          <p:nvPr/>
        </p:nvSpPr>
        <p:spPr>
          <a:xfrm flipH="1">
            <a:off x="4575900" y="0"/>
            <a:ext cx="4568100" cy="5143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7"/>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17"/>
          <p:cNvSpPr txBox="1"/>
          <p:nvPr>
            <p:ph hasCustomPrompt="1" idx="2" type="title"/>
          </p:nvPr>
        </p:nvSpPr>
        <p:spPr>
          <a:xfrm>
            <a:off x="906433" y="1352100"/>
            <a:ext cx="1418400" cy="830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6"/>
              </a:buClr>
              <a:buSzPts val="4800"/>
              <a:buNone/>
              <a:defRPr sz="4800">
                <a:solidFill>
                  <a:schemeClr val="accent6"/>
                </a:solidFill>
              </a:defRPr>
            </a:lvl1pPr>
            <a:lvl2pPr lvl="1" rtl="0">
              <a:spcBef>
                <a:spcPts val="0"/>
              </a:spcBef>
              <a:spcAft>
                <a:spcPts val="0"/>
              </a:spcAft>
              <a:buClr>
                <a:schemeClr val="accent6"/>
              </a:buClr>
              <a:buSzPts val="4800"/>
              <a:buNone/>
              <a:defRPr sz="4800">
                <a:solidFill>
                  <a:schemeClr val="accent6"/>
                </a:solidFill>
              </a:defRPr>
            </a:lvl2pPr>
            <a:lvl3pPr lvl="2" rtl="0">
              <a:spcBef>
                <a:spcPts val="0"/>
              </a:spcBef>
              <a:spcAft>
                <a:spcPts val="0"/>
              </a:spcAft>
              <a:buClr>
                <a:schemeClr val="accent6"/>
              </a:buClr>
              <a:buSzPts val="4800"/>
              <a:buNone/>
              <a:defRPr sz="4800">
                <a:solidFill>
                  <a:schemeClr val="accent6"/>
                </a:solidFill>
              </a:defRPr>
            </a:lvl3pPr>
            <a:lvl4pPr lvl="3" rtl="0">
              <a:spcBef>
                <a:spcPts val="0"/>
              </a:spcBef>
              <a:spcAft>
                <a:spcPts val="0"/>
              </a:spcAft>
              <a:buClr>
                <a:schemeClr val="accent6"/>
              </a:buClr>
              <a:buSzPts val="4800"/>
              <a:buNone/>
              <a:defRPr sz="4800">
                <a:solidFill>
                  <a:schemeClr val="accent6"/>
                </a:solidFill>
              </a:defRPr>
            </a:lvl4pPr>
            <a:lvl5pPr lvl="4" rtl="0">
              <a:spcBef>
                <a:spcPts val="0"/>
              </a:spcBef>
              <a:spcAft>
                <a:spcPts val="0"/>
              </a:spcAft>
              <a:buClr>
                <a:schemeClr val="accent6"/>
              </a:buClr>
              <a:buSzPts val="4800"/>
              <a:buNone/>
              <a:defRPr sz="4800">
                <a:solidFill>
                  <a:schemeClr val="accent6"/>
                </a:solidFill>
              </a:defRPr>
            </a:lvl5pPr>
            <a:lvl6pPr lvl="5" rtl="0">
              <a:spcBef>
                <a:spcPts val="0"/>
              </a:spcBef>
              <a:spcAft>
                <a:spcPts val="0"/>
              </a:spcAft>
              <a:buClr>
                <a:schemeClr val="accent6"/>
              </a:buClr>
              <a:buSzPts val="4800"/>
              <a:buNone/>
              <a:defRPr sz="4800">
                <a:solidFill>
                  <a:schemeClr val="accent6"/>
                </a:solidFill>
              </a:defRPr>
            </a:lvl6pPr>
            <a:lvl7pPr lvl="6" rtl="0">
              <a:spcBef>
                <a:spcPts val="0"/>
              </a:spcBef>
              <a:spcAft>
                <a:spcPts val="0"/>
              </a:spcAft>
              <a:buClr>
                <a:schemeClr val="accent6"/>
              </a:buClr>
              <a:buSzPts val="4800"/>
              <a:buNone/>
              <a:defRPr sz="4800">
                <a:solidFill>
                  <a:schemeClr val="accent6"/>
                </a:solidFill>
              </a:defRPr>
            </a:lvl7pPr>
            <a:lvl8pPr lvl="7" rtl="0">
              <a:spcBef>
                <a:spcPts val="0"/>
              </a:spcBef>
              <a:spcAft>
                <a:spcPts val="0"/>
              </a:spcAft>
              <a:buClr>
                <a:schemeClr val="accent6"/>
              </a:buClr>
              <a:buSzPts val="4800"/>
              <a:buNone/>
              <a:defRPr sz="4800">
                <a:solidFill>
                  <a:schemeClr val="accent6"/>
                </a:solidFill>
              </a:defRPr>
            </a:lvl8pPr>
            <a:lvl9pPr lvl="8" rtl="0">
              <a:spcBef>
                <a:spcPts val="0"/>
              </a:spcBef>
              <a:spcAft>
                <a:spcPts val="0"/>
              </a:spcAft>
              <a:buClr>
                <a:schemeClr val="accent6"/>
              </a:buClr>
              <a:buSzPts val="4800"/>
              <a:buNone/>
              <a:defRPr sz="4800">
                <a:solidFill>
                  <a:schemeClr val="accent6"/>
                </a:solidFill>
              </a:defRPr>
            </a:lvl9pPr>
          </a:lstStyle>
          <a:p>
            <a:r>
              <a:t>xx%</a:t>
            </a:r>
          </a:p>
        </p:txBody>
      </p:sp>
      <p:sp>
        <p:nvSpPr>
          <p:cNvPr id="86" name="Google Shape;86;p17"/>
          <p:cNvSpPr txBox="1"/>
          <p:nvPr>
            <p:ph hasCustomPrompt="1" idx="3" type="title"/>
          </p:nvPr>
        </p:nvSpPr>
        <p:spPr>
          <a:xfrm>
            <a:off x="906433" y="2481500"/>
            <a:ext cx="1418400" cy="830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6"/>
              </a:buClr>
              <a:buSzPts val="4800"/>
              <a:buNone/>
              <a:defRPr sz="4800">
                <a:solidFill>
                  <a:schemeClr val="accent6"/>
                </a:solidFill>
              </a:defRPr>
            </a:lvl1pPr>
            <a:lvl2pPr lvl="1" rtl="0">
              <a:spcBef>
                <a:spcPts val="0"/>
              </a:spcBef>
              <a:spcAft>
                <a:spcPts val="0"/>
              </a:spcAft>
              <a:buClr>
                <a:schemeClr val="accent6"/>
              </a:buClr>
              <a:buSzPts val="4800"/>
              <a:buNone/>
              <a:defRPr sz="4800">
                <a:solidFill>
                  <a:schemeClr val="accent6"/>
                </a:solidFill>
              </a:defRPr>
            </a:lvl2pPr>
            <a:lvl3pPr lvl="2" rtl="0">
              <a:spcBef>
                <a:spcPts val="0"/>
              </a:spcBef>
              <a:spcAft>
                <a:spcPts val="0"/>
              </a:spcAft>
              <a:buClr>
                <a:schemeClr val="accent6"/>
              </a:buClr>
              <a:buSzPts val="4800"/>
              <a:buNone/>
              <a:defRPr sz="4800">
                <a:solidFill>
                  <a:schemeClr val="accent6"/>
                </a:solidFill>
              </a:defRPr>
            </a:lvl3pPr>
            <a:lvl4pPr lvl="3" rtl="0">
              <a:spcBef>
                <a:spcPts val="0"/>
              </a:spcBef>
              <a:spcAft>
                <a:spcPts val="0"/>
              </a:spcAft>
              <a:buClr>
                <a:schemeClr val="accent6"/>
              </a:buClr>
              <a:buSzPts val="4800"/>
              <a:buNone/>
              <a:defRPr sz="4800">
                <a:solidFill>
                  <a:schemeClr val="accent6"/>
                </a:solidFill>
              </a:defRPr>
            </a:lvl4pPr>
            <a:lvl5pPr lvl="4" rtl="0">
              <a:spcBef>
                <a:spcPts val="0"/>
              </a:spcBef>
              <a:spcAft>
                <a:spcPts val="0"/>
              </a:spcAft>
              <a:buClr>
                <a:schemeClr val="accent6"/>
              </a:buClr>
              <a:buSzPts val="4800"/>
              <a:buNone/>
              <a:defRPr sz="4800">
                <a:solidFill>
                  <a:schemeClr val="accent6"/>
                </a:solidFill>
              </a:defRPr>
            </a:lvl5pPr>
            <a:lvl6pPr lvl="5" rtl="0">
              <a:spcBef>
                <a:spcPts val="0"/>
              </a:spcBef>
              <a:spcAft>
                <a:spcPts val="0"/>
              </a:spcAft>
              <a:buClr>
                <a:schemeClr val="accent6"/>
              </a:buClr>
              <a:buSzPts val="4800"/>
              <a:buNone/>
              <a:defRPr sz="4800">
                <a:solidFill>
                  <a:schemeClr val="accent6"/>
                </a:solidFill>
              </a:defRPr>
            </a:lvl6pPr>
            <a:lvl7pPr lvl="6" rtl="0">
              <a:spcBef>
                <a:spcPts val="0"/>
              </a:spcBef>
              <a:spcAft>
                <a:spcPts val="0"/>
              </a:spcAft>
              <a:buClr>
                <a:schemeClr val="accent6"/>
              </a:buClr>
              <a:buSzPts val="4800"/>
              <a:buNone/>
              <a:defRPr sz="4800">
                <a:solidFill>
                  <a:schemeClr val="accent6"/>
                </a:solidFill>
              </a:defRPr>
            </a:lvl7pPr>
            <a:lvl8pPr lvl="7" rtl="0">
              <a:spcBef>
                <a:spcPts val="0"/>
              </a:spcBef>
              <a:spcAft>
                <a:spcPts val="0"/>
              </a:spcAft>
              <a:buClr>
                <a:schemeClr val="accent6"/>
              </a:buClr>
              <a:buSzPts val="4800"/>
              <a:buNone/>
              <a:defRPr sz="4800">
                <a:solidFill>
                  <a:schemeClr val="accent6"/>
                </a:solidFill>
              </a:defRPr>
            </a:lvl8pPr>
            <a:lvl9pPr lvl="8" rtl="0">
              <a:spcBef>
                <a:spcPts val="0"/>
              </a:spcBef>
              <a:spcAft>
                <a:spcPts val="0"/>
              </a:spcAft>
              <a:buClr>
                <a:schemeClr val="accent6"/>
              </a:buClr>
              <a:buSzPts val="4800"/>
              <a:buNone/>
              <a:defRPr sz="4800">
                <a:solidFill>
                  <a:schemeClr val="accent6"/>
                </a:solidFill>
              </a:defRPr>
            </a:lvl9pPr>
          </a:lstStyle>
          <a:p>
            <a:r>
              <a:t>xx%</a:t>
            </a:r>
          </a:p>
        </p:txBody>
      </p:sp>
      <p:sp>
        <p:nvSpPr>
          <p:cNvPr id="87" name="Google Shape;87;p17"/>
          <p:cNvSpPr txBox="1"/>
          <p:nvPr>
            <p:ph hasCustomPrompt="1" idx="4" type="title"/>
          </p:nvPr>
        </p:nvSpPr>
        <p:spPr>
          <a:xfrm>
            <a:off x="906433" y="3610900"/>
            <a:ext cx="1418400" cy="830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6"/>
              </a:buClr>
              <a:buSzPts val="4800"/>
              <a:buNone/>
              <a:defRPr sz="4800">
                <a:solidFill>
                  <a:schemeClr val="accent6"/>
                </a:solidFill>
              </a:defRPr>
            </a:lvl1pPr>
            <a:lvl2pPr lvl="1" rtl="0">
              <a:spcBef>
                <a:spcPts val="0"/>
              </a:spcBef>
              <a:spcAft>
                <a:spcPts val="0"/>
              </a:spcAft>
              <a:buClr>
                <a:schemeClr val="accent6"/>
              </a:buClr>
              <a:buSzPts val="4800"/>
              <a:buNone/>
              <a:defRPr sz="4800">
                <a:solidFill>
                  <a:schemeClr val="accent6"/>
                </a:solidFill>
              </a:defRPr>
            </a:lvl2pPr>
            <a:lvl3pPr lvl="2" rtl="0">
              <a:spcBef>
                <a:spcPts val="0"/>
              </a:spcBef>
              <a:spcAft>
                <a:spcPts val="0"/>
              </a:spcAft>
              <a:buClr>
                <a:schemeClr val="accent6"/>
              </a:buClr>
              <a:buSzPts val="4800"/>
              <a:buNone/>
              <a:defRPr sz="4800">
                <a:solidFill>
                  <a:schemeClr val="accent6"/>
                </a:solidFill>
              </a:defRPr>
            </a:lvl3pPr>
            <a:lvl4pPr lvl="3" rtl="0">
              <a:spcBef>
                <a:spcPts val="0"/>
              </a:spcBef>
              <a:spcAft>
                <a:spcPts val="0"/>
              </a:spcAft>
              <a:buClr>
                <a:schemeClr val="accent6"/>
              </a:buClr>
              <a:buSzPts val="4800"/>
              <a:buNone/>
              <a:defRPr sz="4800">
                <a:solidFill>
                  <a:schemeClr val="accent6"/>
                </a:solidFill>
              </a:defRPr>
            </a:lvl4pPr>
            <a:lvl5pPr lvl="4" rtl="0">
              <a:spcBef>
                <a:spcPts val="0"/>
              </a:spcBef>
              <a:spcAft>
                <a:spcPts val="0"/>
              </a:spcAft>
              <a:buClr>
                <a:schemeClr val="accent6"/>
              </a:buClr>
              <a:buSzPts val="4800"/>
              <a:buNone/>
              <a:defRPr sz="4800">
                <a:solidFill>
                  <a:schemeClr val="accent6"/>
                </a:solidFill>
              </a:defRPr>
            </a:lvl5pPr>
            <a:lvl6pPr lvl="5" rtl="0">
              <a:spcBef>
                <a:spcPts val="0"/>
              </a:spcBef>
              <a:spcAft>
                <a:spcPts val="0"/>
              </a:spcAft>
              <a:buClr>
                <a:schemeClr val="accent6"/>
              </a:buClr>
              <a:buSzPts val="4800"/>
              <a:buNone/>
              <a:defRPr sz="4800">
                <a:solidFill>
                  <a:schemeClr val="accent6"/>
                </a:solidFill>
              </a:defRPr>
            </a:lvl6pPr>
            <a:lvl7pPr lvl="6" rtl="0">
              <a:spcBef>
                <a:spcPts val="0"/>
              </a:spcBef>
              <a:spcAft>
                <a:spcPts val="0"/>
              </a:spcAft>
              <a:buClr>
                <a:schemeClr val="accent6"/>
              </a:buClr>
              <a:buSzPts val="4800"/>
              <a:buNone/>
              <a:defRPr sz="4800">
                <a:solidFill>
                  <a:schemeClr val="accent6"/>
                </a:solidFill>
              </a:defRPr>
            </a:lvl7pPr>
            <a:lvl8pPr lvl="7" rtl="0">
              <a:spcBef>
                <a:spcPts val="0"/>
              </a:spcBef>
              <a:spcAft>
                <a:spcPts val="0"/>
              </a:spcAft>
              <a:buClr>
                <a:schemeClr val="accent6"/>
              </a:buClr>
              <a:buSzPts val="4800"/>
              <a:buNone/>
              <a:defRPr sz="4800">
                <a:solidFill>
                  <a:schemeClr val="accent6"/>
                </a:solidFill>
              </a:defRPr>
            </a:lvl8pPr>
            <a:lvl9pPr lvl="8" rtl="0">
              <a:spcBef>
                <a:spcPts val="0"/>
              </a:spcBef>
              <a:spcAft>
                <a:spcPts val="0"/>
              </a:spcAft>
              <a:buClr>
                <a:schemeClr val="accent6"/>
              </a:buClr>
              <a:buSzPts val="4800"/>
              <a:buNone/>
              <a:defRPr sz="4800">
                <a:solidFill>
                  <a:schemeClr val="accent6"/>
                </a:solidFill>
              </a:defRPr>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
  <p:cSld name="TITLE_ONLY_1_1_2">
    <p:spTree>
      <p:nvGrpSpPr>
        <p:cNvPr id="88" name="Shape 88"/>
        <p:cNvGrpSpPr/>
        <p:nvPr/>
      </p:nvGrpSpPr>
      <p:grpSpPr>
        <a:xfrm>
          <a:off x="0" y="0"/>
          <a:ext cx="0" cy="0"/>
          <a:chOff x="0" y="0"/>
          <a:chExt cx="0" cy="0"/>
        </a:xfrm>
      </p:grpSpPr>
      <p:sp>
        <p:nvSpPr>
          <p:cNvPr id="89" name="Google Shape;89;p18"/>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18"/>
          <p:cNvSpPr txBox="1"/>
          <p:nvPr>
            <p:ph idx="2" type="title"/>
          </p:nvPr>
        </p:nvSpPr>
        <p:spPr>
          <a:xfrm>
            <a:off x="2041800" y="1780700"/>
            <a:ext cx="2629500" cy="50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91" name="Google Shape;91;p18"/>
          <p:cNvSpPr txBox="1"/>
          <p:nvPr>
            <p:ph idx="1" type="subTitle"/>
          </p:nvPr>
        </p:nvSpPr>
        <p:spPr>
          <a:xfrm>
            <a:off x="2041800" y="2249500"/>
            <a:ext cx="262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92" name="Google Shape;92;p18"/>
          <p:cNvSpPr txBox="1"/>
          <p:nvPr>
            <p:ph idx="3" type="title"/>
          </p:nvPr>
        </p:nvSpPr>
        <p:spPr>
          <a:xfrm>
            <a:off x="2041800" y="3356350"/>
            <a:ext cx="2629500" cy="50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93" name="Google Shape;93;p18"/>
          <p:cNvSpPr txBox="1"/>
          <p:nvPr>
            <p:ph idx="4" type="subTitle"/>
          </p:nvPr>
        </p:nvSpPr>
        <p:spPr>
          <a:xfrm>
            <a:off x="2041800" y="3825150"/>
            <a:ext cx="262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94" name="Google Shape;94;p18"/>
          <p:cNvSpPr txBox="1"/>
          <p:nvPr>
            <p:ph idx="5" type="title"/>
          </p:nvPr>
        </p:nvSpPr>
        <p:spPr>
          <a:xfrm>
            <a:off x="6066117" y="1780700"/>
            <a:ext cx="2629500" cy="50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95" name="Google Shape;95;p18"/>
          <p:cNvSpPr txBox="1"/>
          <p:nvPr>
            <p:ph idx="6" type="subTitle"/>
          </p:nvPr>
        </p:nvSpPr>
        <p:spPr>
          <a:xfrm>
            <a:off x="6066117" y="2249500"/>
            <a:ext cx="262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96" name="Google Shape;96;p18"/>
          <p:cNvSpPr txBox="1"/>
          <p:nvPr>
            <p:ph idx="7" type="title"/>
          </p:nvPr>
        </p:nvSpPr>
        <p:spPr>
          <a:xfrm>
            <a:off x="6066117" y="3356350"/>
            <a:ext cx="2629500" cy="50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97" name="Google Shape;97;p18"/>
          <p:cNvSpPr txBox="1"/>
          <p:nvPr>
            <p:ph idx="8" type="subTitle"/>
          </p:nvPr>
        </p:nvSpPr>
        <p:spPr>
          <a:xfrm>
            <a:off x="6066117" y="3825150"/>
            <a:ext cx="262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1">
  <p:cSld name="SECTION_HEADER_2">
    <p:spTree>
      <p:nvGrpSpPr>
        <p:cNvPr id="98" name="Shape 98"/>
        <p:cNvGrpSpPr/>
        <p:nvPr/>
      </p:nvGrpSpPr>
      <p:grpSpPr>
        <a:xfrm>
          <a:off x="0" y="0"/>
          <a:ext cx="0" cy="0"/>
          <a:chOff x="0" y="0"/>
          <a:chExt cx="0" cy="0"/>
        </a:xfrm>
      </p:grpSpPr>
      <p:sp>
        <p:nvSpPr>
          <p:cNvPr id="99" name="Google Shape;99;p19"/>
          <p:cNvSpPr/>
          <p:nvPr/>
        </p:nvSpPr>
        <p:spPr>
          <a:xfrm flipH="1">
            <a:off x="5990100" y="-13675"/>
            <a:ext cx="3153900" cy="5157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9"/>
          <p:cNvSpPr txBox="1"/>
          <p:nvPr>
            <p:ph type="title"/>
          </p:nvPr>
        </p:nvSpPr>
        <p:spPr>
          <a:xfrm>
            <a:off x="792225" y="2379450"/>
            <a:ext cx="41424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01" name="Google Shape;101;p19"/>
          <p:cNvSpPr txBox="1"/>
          <p:nvPr>
            <p:ph idx="1" type="subTitle"/>
          </p:nvPr>
        </p:nvSpPr>
        <p:spPr>
          <a:xfrm>
            <a:off x="792225" y="3291025"/>
            <a:ext cx="34647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02" name="Google Shape;102;p19"/>
          <p:cNvSpPr txBox="1"/>
          <p:nvPr>
            <p:ph hasCustomPrompt="1" idx="2" type="title"/>
          </p:nvPr>
        </p:nvSpPr>
        <p:spPr>
          <a:xfrm>
            <a:off x="792225" y="963550"/>
            <a:ext cx="3464700" cy="12822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600"/>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APTION_ONLY_2">
    <p:bg>
      <p:bgPr>
        <a:solidFill>
          <a:schemeClr val="accent4"/>
        </a:solidFill>
      </p:bgPr>
    </p:bg>
    <p:spTree>
      <p:nvGrpSpPr>
        <p:cNvPr id="103" name="Shape 103"/>
        <p:cNvGrpSpPr/>
        <p:nvPr/>
      </p:nvGrpSpPr>
      <p:grpSpPr>
        <a:xfrm>
          <a:off x="0" y="0"/>
          <a:ext cx="0" cy="0"/>
          <a:chOff x="0" y="0"/>
          <a:chExt cx="0" cy="0"/>
        </a:xfrm>
      </p:grpSpPr>
      <p:sp>
        <p:nvSpPr>
          <p:cNvPr id="104" name="Google Shape;104;p20"/>
          <p:cNvSpPr/>
          <p:nvPr/>
        </p:nvSpPr>
        <p:spPr>
          <a:xfrm rot="10800000">
            <a:off x="5819100" y="0"/>
            <a:ext cx="3324900" cy="33249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0"/>
          <p:cNvSpPr/>
          <p:nvPr/>
        </p:nvSpPr>
        <p:spPr>
          <a:xfrm>
            <a:off x="0" y="1826400"/>
            <a:ext cx="3317100" cy="33171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0"/>
          <p:cNvSpPr txBox="1"/>
          <p:nvPr>
            <p:ph type="title"/>
          </p:nvPr>
        </p:nvSpPr>
        <p:spPr>
          <a:xfrm>
            <a:off x="311700" y="254450"/>
            <a:ext cx="8520600" cy="88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2">
  <p:cSld name="SECTION_HEADER_1_1">
    <p:spTree>
      <p:nvGrpSpPr>
        <p:cNvPr id="107" name="Shape 107"/>
        <p:cNvGrpSpPr/>
        <p:nvPr/>
      </p:nvGrpSpPr>
      <p:grpSpPr>
        <a:xfrm>
          <a:off x="0" y="0"/>
          <a:ext cx="0" cy="0"/>
          <a:chOff x="0" y="0"/>
          <a:chExt cx="0" cy="0"/>
        </a:xfrm>
      </p:grpSpPr>
      <p:sp>
        <p:nvSpPr>
          <p:cNvPr id="108" name="Google Shape;108;p21"/>
          <p:cNvSpPr/>
          <p:nvPr/>
        </p:nvSpPr>
        <p:spPr>
          <a:xfrm flipH="1">
            <a:off x="0" y="0"/>
            <a:ext cx="31455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1"/>
          <p:cNvSpPr txBox="1"/>
          <p:nvPr>
            <p:ph type="title"/>
          </p:nvPr>
        </p:nvSpPr>
        <p:spPr>
          <a:xfrm>
            <a:off x="4181057" y="2379450"/>
            <a:ext cx="4142400" cy="841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6000"/>
            </a:lvl1pPr>
            <a:lvl2pPr lvl="1" rtl="0" algn="r">
              <a:spcBef>
                <a:spcPts val="0"/>
              </a:spcBef>
              <a:spcAft>
                <a:spcPts val="0"/>
              </a:spcAft>
              <a:buSzPts val="6000"/>
              <a:buNone/>
              <a:defRPr sz="6000"/>
            </a:lvl2pPr>
            <a:lvl3pPr lvl="2" rtl="0" algn="r">
              <a:spcBef>
                <a:spcPts val="0"/>
              </a:spcBef>
              <a:spcAft>
                <a:spcPts val="0"/>
              </a:spcAft>
              <a:buSzPts val="6000"/>
              <a:buNone/>
              <a:defRPr sz="6000"/>
            </a:lvl3pPr>
            <a:lvl4pPr lvl="3" rtl="0" algn="r">
              <a:spcBef>
                <a:spcPts val="0"/>
              </a:spcBef>
              <a:spcAft>
                <a:spcPts val="0"/>
              </a:spcAft>
              <a:buSzPts val="6000"/>
              <a:buNone/>
              <a:defRPr sz="6000"/>
            </a:lvl4pPr>
            <a:lvl5pPr lvl="4" rtl="0" algn="r">
              <a:spcBef>
                <a:spcPts val="0"/>
              </a:spcBef>
              <a:spcAft>
                <a:spcPts val="0"/>
              </a:spcAft>
              <a:buSzPts val="6000"/>
              <a:buNone/>
              <a:defRPr sz="6000"/>
            </a:lvl5pPr>
            <a:lvl6pPr lvl="5" rtl="0" algn="r">
              <a:spcBef>
                <a:spcPts val="0"/>
              </a:spcBef>
              <a:spcAft>
                <a:spcPts val="0"/>
              </a:spcAft>
              <a:buSzPts val="6000"/>
              <a:buNone/>
              <a:defRPr sz="6000"/>
            </a:lvl6pPr>
            <a:lvl7pPr lvl="6" rtl="0" algn="r">
              <a:spcBef>
                <a:spcPts val="0"/>
              </a:spcBef>
              <a:spcAft>
                <a:spcPts val="0"/>
              </a:spcAft>
              <a:buSzPts val="6000"/>
              <a:buNone/>
              <a:defRPr sz="6000"/>
            </a:lvl7pPr>
            <a:lvl8pPr lvl="7" rtl="0" algn="r">
              <a:spcBef>
                <a:spcPts val="0"/>
              </a:spcBef>
              <a:spcAft>
                <a:spcPts val="0"/>
              </a:spcAft>
              <a:buSzPts val="6000"/>
              <a:buNone/>
              <a:defRPr sz="6000"/>
            </a:lvl8pPr>
            <a:lvl9pPr lvl="8" rtl="0" algn="r">
              <a:spcBef>
                <a:spcPts val="0"/>
              </a:spcBef>
              <a:spcAft>
                <a:spcPts val="0"/>
              </a:spcAft>
              <a:buSzPts val="6000"/>
              <a:buNone/>
              <a:defRPr sz="6000"/>
            </a:lvl9pPr>
          </a:lstStyle>
          <a:p/>
        </p:txBody>
      </p:sp>
      <p:sp>
        <p:nvSpPr>
          <p:cNvPr id="110" name="Google Shape;110;p21"/>
          <p:cNvSpPr txBox="1"/>
          <p:nvPr>
            <p:ph idx="1" type="subTitle"/>
          </p:nvPr>
        </p:nvSpPr>
        <p:spPr>
          <a:xfrm>
            <a:off x="4858757" y="3291025"/>
            <a:ext cx="3464700" cy="79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1600"/>
              <a:buNone/>
              <a:defRPr sz="1600">
                <a:solidFill>
                  <a:schemeClr val="dk1"/>
                </a:solidFill>
              </a:defRPr>
            </a:lvl1pPr>
            <a:lvl2pPr lvl="1" rtl="0" algn="r">
              <a:lnSpc>
                <a:spcPct val="100000"/>
              </a:lnSpc>
              <a:spcBef>
                <a:spcPts val="0"/>
              </a:spcBef>
              <a:spcAft>
                <a:spcPts val="0"/>
              </a:spcAft>
              <a:buClr>
                <a:schemeClr val="dk1"/>
              </a:buClr>
              <a:buSzPts val="1600"/>
              <a:buNone/>
              <a:defRPr sz="1600">
                <a:solidFill>
                  <a:schemeClr val="dk1"/>
                </a:solidFill>
              </a:defRPr>
            </a:lvl2pPr>
            <a:lvl3pPr lvl="2" rtl="0" algn="r">
              <a:lnSpc>
                <a:spcPct val="100000"/>
              </a:lnSpc>
              <a:spcBef>
                <a:spcPts val="0"/>
              </a:spcBef>
              <a:spcAft>
                <a:spcPts val="0"/>
              </a:spcAft>
              <a:buClr>
                <a:schemeClr val="dk1"/>
              </a:buClr>
              <a:buSzPts val="1600"/>
              <a:buNone/>
              <a:defRPr sz="1600">
                <a:solidFill>
                  <a:schemeClr val="dk1"/>
                </a:solidFill>
              </a:defRPr>
            </a:lvl3pPr>
            <a:lvl4pPr lvl="3" rtl="0" algn="r">
              <a:lnSpc>
                <a:spcPct val="100000"/>
              </a:lnSpc>
              <a:spcBef>
                <a:spcPts val="0"/>
              </a:spcBef>
              <a:spcAft>
                <a:spcPts val="0"/>
              </a:spcAft>
              <a:buClr>
                <a:schemeClr val="dk1"/>
              </a:buClr>
              <a:buSzPts val="1600"/>
              <a:buNone/>
              <a:defRPr sz="1600">
                <a:solidFill>
                  <a:schemeClr val="dk1"/>
                </a:solidFill>
              </a:defRPr>
            </a:lvl4pPr>
            <a:lvl5pPr lvl="4" rtl="0" algn="r">
              <a:lnSpc>
                <a:spcPct val="100000"/>
              </a:lnSpc>
              <a:spcBef>
                <a:spcPts val="0"/>
              </a:spcBef>
              <a:spcAft>
                <a:spcPts val="0"/>
              </a:spcAft>
              <a:buClr>
                <a:schemeClr val="dk1"/>
              </a:buClr>
              <a:buSzPts val="1600"/>
              <a:buNone/>
              <a:defRPr sz="1600">
                <a:solidFill>
                  <a:schemeClr val="dk1"/>
                </a:solidFill>
              </a:defRPr>
            </a:lvl5pPr>
            <a:lvl6pPr lvl="5" rtl="0" algn="r">
              <a:lnSpc>
                <a:spcPct val="100000"/>
              </a:lnSpc>
              <a:spcBef>
                <a:spcPts val="0"/>
              </a:spcBef>
              <a:spcAft>
                <a:spcPts val="0"/>
              </a:spcAft>
              <a:buClr>
                <a:schemeClr val="dk1"/>
              </a:buClr>
              <a:buSzPts val="1600"/>
              <a:buNone/>
              <a:defRPr sz="1600">
                <a:solidFill>
                  <a:schemeClr val="dk1"/>
                </a:solidFill>
              </a:defRPr>
            </a:lvl6pPr>
            <a:lvl7pPr lvl="6" rtl="0" algn="r">
              <a:lnSpc>
                <a:spcPct val="100000"/>
              </a:lnSpc>
              <a:spcBef>
                <a:spcPts val="0"/>
              </a:spcBef>
              <a:spcAft>
                <a:spcPts val="0"/>
              </a:spcAft>
              <a:buClr>
                <a:schemeClr val="dk1"/>
              </a:buClr>
              <a:buSzPts val="1600"/>
              <a:buNone/>
              <a:defRPr sz="1600">
                <a:solidFill>
                  <a:schemeClr val="dk1"/>
                </a:solidFill>
              </a:defRPr>
            </a:lvl7pPr>
            <a:lvl8pPr lvl="7" rtl="0" algn="r">
              <a:lnSpc>
                <a:spcPct val="100000"/>
              </a:lnSpc>
              <a:spcBef>
                <a:spcPts val="0"/>
              </a:spcBef>
              <a:spcAft>
                <a:spcPts val="0"/>
              </a:spcAft>
              <a:buClr>
                <a:schemeClr val="dk1"/>
              </a:buClr>
              <a:buSzPts val="1600"/>
              <a:buNone/>
              <a:defRPr sz="1600">
                <a:solidFill>
                  <a:schemeClr val="dk1"/>
                </a:solidFill>
              </a:defRPr>
            </a:lvl8pPr>
            <a:lvl9pPr lvl="8" rtl="0" algn="r">
              <a:lnSpc>
                <a:spcPct val="100000"/>
              </a:lnSpc>
              <a:spcBef>
                <a:spcPts val="0"/>
              </a:spcBef>
              <a:spcAft>
                <a:spcPts val="0"/>
              </a:spcAft>
              <a:buClr>
                <a:schemeClr val="dk1"/>
              </a:buClr>
              <a:buSzPts val="1600"/>
              <a:buNone/>
              <a:defRPr sz="1600">
                <a:solidFill>
                  <a:schemeClr val="dk1"/>
                </a:solidFill>
              </a:defRPr>
            </a:lvl9pPr>
          </a:lstStyle>
          <a:p/>
        </p:txBody>
      </p:sp>
      <p:sp>
        <p:nvSpPr>
          <p:cNvPr id="111" name="Google Shape;111;p21"/>
          <p:cNvSpPr txBox="1"/>
          <p:nvPr>
            <p:ph hasCustomPrompt="1" idx="2" type="title"/>
          </p:nvPr>
        </p:nvSpPr>
        <p:spPr>
          <a:xfrm>
            <a:off x="4858757" y="963550"/>
            <a:ext cx="3464700" cy="1282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9600"/>
              <a:buNone/>
              <a:defRPr sz="9600"/>
            </a:lvl1pPr>
            <a:lvl2pPr lvl="1" rtl="0" algn="r">
              <a:spcBef>
                <a:spcPts val="0"/>
              </a:spcBef>
              <a:spcAft>
                <a:spcPts val="0"/>
              </a:spcAft>
              <a:buSzPts val="9600"/>
              <a:buNone/>
              <a:defRPr sz="9600"/>
            </a:lvl2pPr>
            <a:lvl3pPr lvl="2" rtl="0" algn="r">
              <a:spcBef>
                <a:spcPts val="0"/>
              </a:spcBef>
              <a:spcAft>
                <a:spcPts val="0"/>
              </a:spcAft>
              <a:buSzPts val="9600"/>
              <a:buNone/>
              <a:defRPr sz="9600"/>
            </a:lvl3pPr>
            <a:lvl4pPr lvl="3" rtl="0" algn="r">
              <a:spcBef>
                <a:spcPts val="0"/>
              </a:spcBef>
              <a:spcAft>
                <a:spcPts val="0"/>
              </a:spcAft>
              <a:buSzPts val="9600"/>
              <a:buNone/>
              <a:defRPr sz="9600"/>
            </a:lvl4pPr>
            <a:lvl5pPr lvl="4" rtl="0" algn="r">
              <a:spcBef>
                <a:spcPts val="0"/>
              </a:spcBef>
              <a:spcAft>
                <a:spcPts val="0"/>
              </a:spcAft>
              <a:buSzPts val="9600"/>
              <a:buNone/>
              <a:defRPr sz="9600"/>
            </a:lvl5pPr>
            <a:lvl6pPr lvl="5" rtl="0" algn="r">
              <a:spcBef>
                <a:spcPts val="0"/>
              </a:spcBef>
              <a:spcAft>
                <a:spcPts val="0"/>
              </a:spcAft>
              <a:buSzPts val="9600"/>
              <a:buNone/>
              <a:defRPr sz="9600"/>
            </a:lvl6pPr>
            <a:lvl7pPr lvl="6" rtl="0" algn="r">
              <a:spcBef>
                <a:spcPts val="0"/>
              </a:spcBef>
              <a:spcAft>
                <a:spcPts val="0"/>
              </a:spcAft>
              <a:buSzPts val="9600"/>
              <a:buNone/>
              <a:defRPr sz="9600"/>
            </a:lvl7pPr>
            <a:lvl8pPr lvl="7" rtl="0" algn="r">
              <a:spcBef>
                <a:spcPts val="0"/>
              </a:spcBef>
              <a:spcAft>
                <a:spcPts val="0"/>
              </a:spcAft>
              <a:buSzPts val="9600"/>
              <a:buNone/>
              <a:defRPr sz="9600"/>
            </a:lvl8pPr>
            <a:lvl9pPr lvl="8" rtl="0" algn="r">
              <a:spcBef>
                <a:spcPts val="0"/>
              </a:spcBef>
              <a:spcAft>
                <a:spcPts val="0"/>
              </a:spcAft>
              <a:buSzPts val="9600"/>
              <a:buNone/>
              <a:defRPr sz="9600"/>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
  <p:cSld name="TITLE_ONLY_1_1_3">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4" name="Google Shape;114;p22"/>
          <p:cNvSpPr txBox="1"/>
          <p:nvPr>
            <p:ph idx="2" type="title"/>
          </p:nvPr>
        </p:nvSpPr>
        <p:spPr>
          <a:xfrm>
            <a:off x="877268" y="3090225"/>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5" name="Google Shape;115;p22"/>
          <p:cNvSpPr txBox="1"/>
          <p:nvPr>
            <p:ph idx="1" type="subTitle"/>
          </p:nvPr>
        </p:nvSpPr>
        <p:spPr>
          <a:xfrm>
            <a:off x="877268" y="3635225"/>
            <a:ext cx="2213700" cy="10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6" name="Google Shape;116;p22"/>
          <p:cNvSpPr txBox="1"/>
          <p:nvPr>
            <p:ph idx="3" type="title"/>
          </p:nvPr>
        </p:nvSpPr>
        <p:spPr>
          <a:xfrm>
            <a:off x="3465150" y="3090225"/>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7" name="Google Shape;117;p22"/>
          <p:cNvSpPr txBox="1"/>
          <p:nvPr>
            <p:ph idx="4" type="subTitle"/>
          </p:nvPr>
        </p:nvSpPr>
        <p:spPr>
          <a:xfrm>
            <a:off x="3465150" y="3635225"/>
            <a:ext cx="2213700" cy="10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8" name="Google Shape;118;p22"/>
          <p:cNvSpPr txBox="1"/>
          <p:nvPr>
            <p:ph idx="5" type="title"/>
          </p:nvPr>
        </p:nvSpPr>
        <p:spPr>
          <a:xfrm>
            <a:off x="6053032" y="3090225"/>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9" name="Google Shape;119;p22"/>
          <p:cNvSpPr txBox="1"/>
          <p:nvPr>
            <p:ph idx="6" type="subTitle"/>
          </p:nvPr>
        </p:nvSpPr>
        <p:spPr>
          <a:xfrm>
            <a:off x="6053032" y="3635225"/>
            <a:ext cx="2213700" cy="10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SECTION_TITLE_AND_DESCRIPTION_1">
    <p:spTree>
      <p:nvGrpSpPr>
        <p:cNvPr id="120" name="Shape 120"/>
        <p:cNvGrpSpPr/>
        <p:nvPr/>
      </p:nvGrpSpPr>
      <p:grpSpPr>
        <a:xfrm>
          <a:off x="0" y="0"/>
          <a:ext cx="0" cy="0"/>
          <a:chOff x="0" y="0"/>
          <a:chExt cx="0" cy="0"/>
        </a:xfrm>
      </p:grpSpPr>
      <p:sp>
        <p:nvSpPr>
          <p:cNvPr id="121" name="Google Shape;121;p23"/>
          <p:cNvSpPr txBox="1"/>
          <p:nvPr>
            <p:ph idx="1" type="subTitle"/>
          </p:nvPr>
        </p:nvSpPr>
        <p:spPr>
          <a:xfrm>
            <a:off x="1004975" y="1770275"/>
            <a:ext cx="2391000" cy="564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Neucha"/>
              <a:buNone/>
              <a:defRPr sz="2400">
                <a:latin typeface="Neucha"/>
                <a:ea typeface="Neucha"/>
                <a:cs typeface="Neucha"/>
                <a:sym typeface="Neuch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2" name="Google Shape;122;p23"/>
          <p:cNvSpPr txBox="1"/>
          <p:nvPr>
            <p:ph idx="2" type="body"/>
          </p:nvPr>
        </p:nvSpPr>
        <p:spPr>
          <a:xfrm>
            <a:off x="1004975" y="2543075"/>
            <a:ext cx="2391000" cy="1447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Char char="●"/>
              <a:defRPr sz="1600"/>
            </a:lvl1pPr>
            <a:lvl2pPr indent="-330200" lvl="1" marL="914400" rtl="0">
              <a:spcBef>
                <a:spcPts val="160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123" name="Google Shape;123;p23"/>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p:cSld name="TITLE_ONLY_1_1_3_1">
    <p:spTree>
      <p:nvGrpSpPr>
        <p:cNvPr id="124" name="Shape 124"/>
        <p:cNvGrpSpPr/>
        <p:nvPr/>
      </p:nvGrpSpPr>
      <p:grpSpPr>
        <a:xfrm>
          <a:off x="0" y="0"/>
          <a:ext cx="0" cy="0"/>
          <a:chOff x="0" y="0"/>
          <a:chExt cx="0" cy="0"/>
        </a:xfrm>
      </p:grpSpPr>
      <p:sp>
        <p:nvSpPr>
          <p:cNvPr id="125" name="Google Shape;125;p24"/>
          <p:cNvSpPr/>
          <p:nvPr/>
        </p:nvSpPr>
        <p:spPr>
          <a:xfrm>
            <a:off x="-17225" y="1378500"/>
            <a:ext cx="9161100" cy="37650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4"/>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 name="Google Shape;127;p24"/>
          <p:cNvSpPr txBox="1"/>
          <p:nvPr>
            <p:ph idx="2" type="title"/>
          </p:nvPr>
        </p:nvSpPr>
        <p:spPr>
          <a:xfrm>
            <a:off x="877268" y="3400625"/>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28" name="Google Shape;128;p24"/>
          <p:cNvSpPr txBox="1"/>
          <p:nvPr>
            <p:ph idx="1" type="subTitle"/>
          </p:nvPr>
        </p:nvSpPr>
        <p:spPr>
          <a:xfrm>
            <a:off x="877275" y="3945625"/>
            <a:ext cx="22137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9" name="Google Shape;129;p24"/>
          <p:cNvSpPr txBox="1"/>
          <p:nvPr>
            <p:ph idx="3" type="title"/>
          </p:nvPr>
        </p:nvSpPr>
        <p:spPr>
          <a:xfrm>
            <a:off x="3465150" y="3400625"/>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0" name="Google Shape;130;p24"/>
          <p:cNvSpPr txBox="1"/>
          <p:nvPr>
            <p:ph idx="4" type="subTitle"/>
          </p:nvPr>
        </p:nvSpPr>
        <p:spPr>
          <a:xfrm>
            <a:off x="3465151" y="3945625"/>
            <a:ext cx="22137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31" name="Google Shape;131;p24"/>
          <p:cNvSpPr txBox="1"/>
          <p:nvPr>
            <p:ph idx="5" type="title"/>
          </p:nvPr>
        </p:nvSpPr>
        <p:spPr>
          <a:xfrm>
            <a:off x="6053032" y="3400625"/>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2" name="Google Shape;132;p24"/>
          <p:cNvSpPr txBox="1"/>
          <p:nvPr>
            <p:ph idx="6" type="subTitle"/>
          </p:nvPr>
        </p:nvSpPr>
        <p:spPr>
          <a:xfrm>
            <a:off x="6053026" y="3945625"/>
            <a:ext cx="22137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33" name="Google Shape;133;p24"/>
          <p:cNvSpPr txBox="1"/>
          <p:nvPr>
            <p:ph idx="7" type="title"/>
          </p:nvPr>
        </p:nvSpPr>
        <p:spPr>
          <a:xfrm>
            <a:off x="877268" y="1891450"/>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4" name="Google Shape;134;p24"/>
          <p:cNvSpPr txBox="1"/>
          <p:nvPr>
            <p:ph idx="8" type="subTitle"/>
          </p:nvPr>
        </p:nvSpPr>
        <p:spPr>
          <a:xfrm>
            <a:off x="877275" y="2436450"/>
            <a:ext cx="22137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35" name="Google Shape;135;p24"/>
          <p:cNvSpPr txBox="1"/>
          <p:nvPr>
            <p:ph idx="9" type="title"/>
          </p:nvPr>
        </p:nvSpPr>
        <p:spPr>
          <a:xfrm>
            <a:off x="3465150" y="1891450"/>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6" name="Google Shape;136;p24"/>
          <p:cNvSpPr txBox="1"/>
          <p:nvPr>
            <p:ph idx="13" type="subTitle"/>
          </p:nvPr>
        </p:nvSpPr>
        <p:spPr>
          <a:xfrm>
            <a:off x="3465151" y="2436450"/>
            <a:ext cx="22137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37" name="Google Shape;137;p24"/>
          <p:cNvSpPr txBox="1"/>
          <p:nvPr>
            <p:ph idx="14" type="title"/>
          </p:nvPr>
        </p:nvSpPr>
        <p:spPr>
          <a:xfrm>
            <a:off x="6053032" y="1891450"/>
            <a:ext cx="2213700" cy="50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8" name="Google Shape;138;p24"/>
          <p:cNvSpPr txBox="1"/>
          <p:nvPr>
            <p:ph idx="15" type="subTitle"/>
          </p:nvPr>
        </p:nvSpPr>
        <p:spPr>
          <a:xfrm>
            <a:off x="6053026" y="2436450"/>
            <a:ext cx="22137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TITLE_ONLY_1_1_4">
    <p:spTree>
      <p:nvGrpSpPr>
        <p:cNvPr id="139" name="Shape 139"/>
        <p:cNvGrpSpPr/>
        <p:nvPr/>
      </p:nvGrpSpPr>
      <p:grpSpPr>
        <a:xfrm>
          <a:off x="0" y="0"/>
          <a:ext cx="0" cy="0"/>
          <a:chOff x="0" y="0"/>
          <a:chExt cx="0" cy="0"/>
        </a:xfrm>
      </p:grpSpPr>
      <p:sp>
        <p:nvSpPr>
          <p:cNvPr id="140" name="Google Shape;140;p25"/>
          <p:cNvSpPr/>
          <p:nvPr/>
        </p:nvSpPr>
        <p:spPr>
          <a:xfrm>
            <a:off x="4530975" y="-72075"/>
            <a:ext cx="4711100" cy="5287650"/>
          </a:xfrm>
          <a:custGeom>
            <a:rect b="b" l="l" r="r" t="t"/>
            <a:pathLst>
              <a:path extrusionOk="0" h="211506" w="188444">
                <a:moveTo>
                  <a:pt x="0" y="1442"/>
                </a:moveTo>
                <a:lnTo>
                  <a:pt x="129713" y="211506"/>
                </a:lnTo>
                <a:lnTo>
                  <a:pt x="188444" y="211506"/>
                </a:lnTo>
                <a:lnTo>
                  <a:pt x="188444" y="0"/>
                </a:lnTo>
                <a:close/>
              </a:path>
            </a:pathLst>
          </a:custGeom>
          <a:solidFill>
            <a:schemeClr val="accent4"/>
          </a:solidFill>
          <a:ln>
            <a:noFill/>
          </a:ln>
        </p:spPr>
      </p:sp>
      <p:sp>
        <p:nvSpPr>
          <p:cNvPr id="141" name="Google Shape;141;p25"/>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3">
  <p:cSld name="TITLE_ONLY_1_1_4_1">
    <p:spTree>
      <p:nvGrpSpPr>
        <p:cNvPr id="142" name="Shape 142"/>
        <p:cNvGrpSpPr/>
        <p:nvPr/>
      </p:nvGrpSpPr>
      <p:grpSpPr>
        <a:xfrm>
          <a:off x="0" y="0"/>
          <a:ext cx="0" cy="0"/>
          <a:chOff x="0" y="0"/>
          <a:chExt cx="0" cy="0"/>
        </a:xfrm>
      </p:grpSpPr>
      <p:sp>
        <p:nvSpPr>
          <p:cNvPr id="143" name="Google Shape;143;p26"/>
          <p:cNvSpPr/>
          <p:nvPr/>
        </p:nvSpPr>
        <p:spPr>
          <a:xfrm flipH="1">
            <a:off x="-99075" y="-72075"/>
            <a:ext cx="4711100" cy="5287650"/>
          </a:xfrm>
          <a:custGeom>
            <a:rect b="b" l="l" r="r" t="t"/>
            <a:pathLst>
              <a:path extrusionOk="0" h="211506" w="188444">
                <a:moveTo>
                  <a:pt x="0" y="1442"/>
                </a:moveTo>
                <a:lnTo>
                  <a:pt x="129713" y="211506"/>
                </a:lnTo>
                <a:lnTo>
                  <a:pt x="188444" y="211506"/>
                </a:lnTo>
                <a:lnTo>
                  <a:pt x="188444" y="0"/>
                </a:lnTo>
                <a:close/>
              </a:path>
            </a:pathLst>
          </a:custGeom>
          <a:solidFill>
            <a:schemeClr val="accent4"/>
          </a:solidFill>
          <a:ln>
            <a:noFill/>
          </a:ln>
        </p:spPr>
      </p:sp>
      <p:sp>
        <p:nvSpPr>
          <p:cNvPr id="144" name="Google Shape;144;p26"/>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APTION_ONLY_3">
    <p:spTree>
      <p:nvGrpSpPr>
        <p:cNvPr id="145" name="Shape 145"/>
        <p:cNvGrpSpPr/>
        <p:nvPr/>
      </p:nvGrpSpPr>
      <p:grpSpPr>
        <a:xfrm>
          <a:off x="0" y="0"/>
          <a:ext cx="0" cy="0"/>
          <a:chOff x="0" y="0"/>
          <a:chExt cx="0" cy="0"/>
        </a:xfrm>
      </p:grpSpPr>
      <p:sp>
        <p:nvSpPr>
          <p:cNvPr id="146" name="Google Shape;146;p27"/>
          <p:cNvSpPr/>
          <p:nvPr/>
        </p:nvSpPr>
        <p:spPr>
          <a:xfrm>
            <a:off x="0" y="1591875"/>
            <a:ext cx="4572000" cy="2857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7"/>
          <p:cNvSpPr txBox="1"/>
          <p:nvPr>
            <p:ph type="title"/>
          </p:nvPr>
        </p:nvSpPr>
        <p:spPr>
          <a:xfrm>
            <a:off x="311700" y="254450"/>
            <a:ext cx="8520600" cy="88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27"/>
          <p:cNvSpPr txBox="1"/>
          <p:nvPr>
            <p:ph hasCustomPrompt="1" idx="2" type="title"/>
          </p:nvPr>
        </p:nvSpPr>
        <p:spPr>
          <a:xfrm>
            <a:off x="806988" y="2186034"/>
            <a:ext cx="2958000" cy="107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149" name="Google Shape;149;p27"/>
          <p:cNvSpPr txBox="1"/>
          <p:nvPr>
            <p:ph idx="1" type="subTitle"/>
          </p:nvPr>
        </p:nvSpPr>
        <p:spPr>
          <a:xfrm>
            <a:off x="1134588" y="3173955"/>
            <a:ext cx="23028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50" name="Google Shape;150;p27"/>
          <p:cNvSpPr txBox="1"/>
          <p:nvPr>
            <p:ph hasCustomPrompt="1" idx="3" type="title"/>
          </p:nvPr>
        </p:nvSpPr>
        <p:spPr>
          <a:xfrm>
            <a:off x="5378988" y="1229425"/>
            <a:ext cx="2958000" cy="107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151" name="Google Shape;151;p27"/>
          <p:cNvSpPr txBox="1"/>
          <p:nvPr>
            <p:ph idx="4" type="subTitle"/>
          </p:nvPr>
        </p:nvSpPr>
        <p:spPr>
          <a:xfrm>
            <a:off x="5706588" y="2246890"/>
            <a:ext cx="23028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52" name="Google Shape;152;p27"/>
          <p:cNvSpPr txBox="1"/>
          <p:nvPr>
            <p:ph hasCustomPrompt="1" idx="5" type="title"/>
          </p:nvPr>
        </p:nvSpPr>
        <p:spPr>
          <a:xfrm>
            <a:off x="5378988" y="2968675"/>
            <a:ext cx="2958000" cy="107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153" name="Google Shape;153;p27"/>
          <p:cNvSpPr txBox="1"/>
          <p:nvPr>
            <p:ph idx="6" type="subTitle"/>
          </p:nvPr>
        </p:nvSpPr>
        <p:spPr>
          <a:xfrm>
            <a:off x="5706588" y="3986140"/>
            <a:ext cx="23028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1">
  <p:cSld name="TITLE_ONLY_1_1_2_1">
    <p:spTree>
      <p:nvGrpSpPr>
        <p:cNvPr id="154" name="Shape 154"/>
        <p:cNvGrpSpPr/>
        <p:nvPr/>
      </p:nvGrpSpPr>
      <p:grpSpPr>
        <a:xfrm>
          <a:off x="0" y="0"/>
          <a:ext cx="0" cy="0"/>
          <a:chOff x="0" y="0"/>
          <a:chExt cx="0" cy="0"/>
        </a:xfrm>
      </p:grpSpPr>
      <p:sp>
        <p:nvSpPr>
          <p:cNvPr id="155" name="Google Shape;155;p28"/>
          <p:cNvSpPr txBox="1"/>
          <p:nvPr>
            <p:ph type="title"/>
          </p:nvPr>
        </p:nvSpPr>
        <p:spPr>
          <a:xfrm>
            <a:off x="311700" y="25445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6" name="Google Shape;156;p28"/>
          <p:cNvSpPr txBox="1"/>
          <p:nvPr>
            <p:ph idx="2" type="title"/>
          </p:nvPr>
        </p:nvSpPr>
        <p:spPr>
          <a:xfrm>
            <a:off x="765419" y="2818075"/>
            <a:ext cx="1659300" cy="81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57" name="Google Shape;157;p28"/>
          <p:cNvSpPr txBox="1"/>
          <p:nvPr>
            <p:ph idx="1" type="subTitle"/>
          </p:nvPr>
        </p:nvSpPr>
        <p:spPr>
          <a:xfrm>
            <a:off x="765425" y="3599425"/>
            <a:ext cx="1659300" cy="105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58" name="Google Shape;158;p28"/>
          <p:cNvSpPr txBox="1"/>
          <p:nvPr>
            <p:ph idx="3" type="title"/>
          </p:nvPr>
        </p:nvSpPr>
        <p:spPr>
          <a:xfrm>
            <a:off x="2750040" y="2818075"/>
            <a:ext cx="1659300" cy="81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59" name="Google Shape;159;p28"/>
          <p:cNvSpPr txBox="1"/>
          <p:nvPr>
            <p:ph idx="4" type="subTitle"/>
          </p:nvPr>
        </p:nvSpPr>
        <p:spPr>
          <a:xfrm>
            <a:off x="2750042" y="3599425"/>
            <a:ext cx="1659300" cy="105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60" name="Google Shape;160;p28"/>
          <p:cNvSpPr txBox="1"/>
          <p:nvPr>
            <p:ph idx="5" type="title"/>
          </p:nvPr>
        </p:nvSpPr>
        <p:spPr>
          <a:xfrm>
            <a:off x="4734660" y="2818075"/>
            <a:ext cx="1659300" cy="81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61" name="Google Shape;161;p28"/>
          <p:cNvSpPr txBox="1"/>
          <p:nvPr>
            <p:ph idx="6" type="subTitle"/>
          </p:nvPr>
        </p:nvSpPr>
        <p:spPr>
          <a:xfrm>
            <a:off x="4734659" y="3599425"/>
            <a:ext cx="1659300" cy="105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62" name="Google Shape;162;p28"/>
          <p:cNvSpPr txBox="1"/>
          <p:nvPr>
            <p:ph idx="7" type="title"/>
          </p:nvPr>
        </p:nvSpPr>
        <p:spPr>
          <a:xfrm>
            <a:off x="6719281" y="2818075"/>
            <a:ext cx="1659300" cy="81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63" name="Google Shape;163;p28"/>
          <p:cNvSpPr txBox="1"/>
          <p:nvPr>
            <p:ph idx="8" type="subTitle"/>
          </p:nvPr>
        </p:nvSpPr>
        <p:spPr>
          <a:xfrm>
            <a:off x="6719276" y="3599425"/>
            <a:ext cx="1659300" cy="105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Credits">
  <p:cSld name="SECTION_HEADER_2_1">
    <p:spTree>
      <p:nvGrpSpPr>
        <p:cNvPr id="164" name="Shape 164"/>
        <p:cNvGrpSpPr/>
        <p:nvPr/>
      </p:nvGrpSpPr>
      <p:grpSpPr>
        <a:xfrm>
          <a:off x="0" y="0"/>
          <a:ext cx="0" cy="0"/>
          <a:chOff x="0" y="0"/>
          <a:chExt cx="0" cy="0"/>
        </a:xfrm>
      </p:grpSpPr>
      <p:sp>
        <p:nvSpPr>
          <p:cNvPr id="165" name="Google Shape;165;p29"/>
          <p:cNvSpPr/>
          <p:nvPr/>
        </p:nvSpPr>
        <p:spPr>
          <a:xfrm flipH="1">
            <a:off x="5990100" y="-13675"/>
            <a:ext cx="3153900" cy="5157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9"/>
          <p:cNvSpPr txBox="1"/>
          <p:nvPr>
            <p:ph type="title"/>
          </p:nvPr>
        </p:nvSpPr>
        <p:spPr>
          <a:xfrm>
            <a:off x="792225" y="821100"/>
            <a:ext cx="41424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67" name="Google Shape;167;p29"/>
          <p:cNvSpPr txBox="1"/>
          <p:nvPr>
            <p:ph idx="1" type="subTitle"/>
          </p:nvPr>
        </p:nvSpPr>
        <p:spPr>
          <a:xfrm>
            <a:off x="792225" y="1579525"/>
            <a:ext cx="3464700" cy="1506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68" name="Google Shape;168;p29"/>
          <p:cNvSpPr txBox="1"/>
          <p:nvPr/>
        </p:nvSpPr>
        <p:spPr>
          <a:xfrm>
            <a:off x="792225" y="3762425"/>
            <a:ext cx="3192600" cy="63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CREDITS: This presentation template was created by Slidesgo, including icons by Flaticon, and infographics &amp; images by Freepik. </a:t>
            </a:r>
            <a:endParaRPr sz="1000">
              <a:solidFill>
                <a:schemeClr val="dk1"/>
              </a:solidFill>
              <a:latin typeface="Poppins"/>
              <a:ea typeface="Poppins"/>
              <a:cs typeface="Poppins"/>
              <a:sym typeface="Poppins"/>
            </a:endParaRPr>
          </a:p>
          <a:p>
            <a:pPr indent="0" lvl="0" marL="0" rtl="0" algn="l">
              <a:spcBef>
                <a:spcPts val="0"/>
              </a:spcBef>
              <a:spcAft>
                <a:spcPts val="0"/>
              </a:spcAft>
              <a:buNone/>
            </a:pPr>
            <a:r>
              <a:t/>
            </a:r>
            <a:endParaRPr sz="1000">
              <a:solidFill>
                <a:schemeClr val="dk1"/>
              </a:solidFill>
              <a:latin typeface="Poppins"/>
              <a:ea typeface="Poppins"/>
              <a:cs typeface="Poppins"/>
              <a:sym typeface="Poppins"/>
            </a:endParaRPr>
          </a:p>
          <a:p>
            <a:pPr indent="0" lvl="0" marL="0" rtl="0" algn="l">
              <a:spcBef>
                <a:spcPts val="0"/>
              </a:spcBef>
              <a:spcAft>
                <a:spcPts val="0"/>
              </a:spcAft>
              <a:buNone/>
            </a:pPr>
            <a:r>
              <a:t/>
            </a:r>
            <a:endParaRPr sz="1000">
              <a:solidFill>
                <a:schemeClr val="dk1"/>
              </a:solidFill>
              <a:latin typeface="Poppins"/>
              <a:ea typeface="Poppins"/>
              <a:cs typeface="Poppins"/>
              <a:sym typeface="Poppins"/>
            </a:endParaRPr>
          </a:p>
          <a:p>
            <a:pPr indent="0" lvl="0" marL="0" rtl="0" algn="l">
              <a:spcBef>
                <a:spcPts val="0"/>
              </a:spcBef>
              <a:spcAft>
                <a:spcPts val="0"/>
              </a:spcAft>
              <a:buNone/>
            </a:pPr>
            <a:r>
              <a:t/>
            </a:r>
            <a:endParaRPr sz="1000">
              <a:solidFill>
                <a:schemeClr val="dk1"/>
              </a:solidFill>
              <a:latin typeface="Poppins"/>
              <a:ea typeface="Poppins"/>
              <a:cs typeface="Poppins"/>
              <a:sym typeface="Poppi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Neucha"/>
              <a:buNone/>
              <a:defRPr sz="2800">
                <a:solidFill>
                  <a:schemeClr val="dk2"/>
                </a:solidFill>
                <a:latin typeface="Neucha"/>
                <a:ea typeface="Neucha"/>
                <a:cs typeface="Neucha"/>
                <a:sym typeface="Neucha"/>
              </a:defRPr>
            </a:lvl1pPr>
            <a:lvl2pPr lvl="1">
              <a:spcBef>
                <a:spcPts val="0"/>
              </a:spcBef>
              <a:spcAft>
                <a:spcPts val="0"/>
              </a:spcAft>
              <a:buClr>
                <a:schemeClr val="dk2"/>
              </a:buClr>
              <a:buSzPts val="2800"/>
              <a:buNone/>
              <a:defRPr sz="2800">
                <a:solidFill>
                  <a:schemeClr val="dk2"/>
                </a:solidFill>
              </a:defRPr>
            </a:lvl2pPr>
            <a:lvl3pPr lvl="2">
              <a:spcBef>
                <a:spcPts val="0"/>
              </a:spcBef>
              <a:spcAft>
                <a:spcPts val="0"/>
              </a:spcAft>
              <a:buClr>
                <a:schemeClr val="dk2"/>
              </a:buClr>
              <a:buSzPts val="2800"/>
              <a:buNone/>
              <a:defRPr sz="2800">
                <a:solidFill>
                  <a:schemeClr val="dk2"/>
                </a:solidFill>
              </a:defRPr>
            </a:lvl3pPr>
            <a:lvl4pPr lvl="3">
              <a:spcBef>
                <a:spcPts val="0"/>
              </a:spcBef>
              <a:spcAft>
                <a:spcPts val="0"/>
              </a:spcAft>
              <a:buClr>
                <a:schemeClr val="dk2"/>
              </a:buClr>
              <a:buSzPts val="2800"/>
              <a:buNone/>
              <a:defRPr sz="2800">
                <a:solidFill>
                  <a:schemeClr val="dk2"/>
                </a:solidFill>
              </a:defRPr>
            </a:lvl4pPr>
            <a:lvl5pPr lvl="4">
              <a:spcBef>
                <a:spcPts val="0"/>
              </a:spcBef>
              <a:spcAft>
                <a:spcPts val="0"/>
              </a:spcAft>
              <a:buClr>
                <a:schemeClr val="dk2"/>
              </a:buClr>
              <a:buSzPts val="2800"/>
              <a:buNone/>
              <a:defRPr sz="2800">
                <a:solidFill>
                  <a:schemeClr val="dk2"/>
                </a:solidFill>
              </a:defRPr>
            </a:lvl5pPr>
            <a:lvl6pPr lvl="5">
              <a:spcBef>
                <a:spcPts val="0"/>
              </a:spcBef>
              <a:spcAft>
                <a:spcPts val="0"/>
              </a:spcAft>
              <a:buClr>
                <a:schemeClr val="dk2"/>
              </a:buClr>
              <a:buSzPts val="2800"/>
              <a:buNone/>
              <a:defRPr sz="2800">
                <a:solidFill>
                  <a:schemeClr val="dk2"/>
                </a:solidFill>
              </a:defRPr>
            </a:lvl6pPr>
            <a:lvl7pPr lvl="6">
              <a:spcBef>
                <a:spcPts val="0"/>
              </a:spcBef>
              <a:spcAft>
                <a:spcPts val="0"/>
              </a:spcAft>
              <a:buClr>
                <a:schemeClr val="dk2"/>
              </a:buClr>
              <a:buSzPts val="2800"/>
              <a:buNone/>
              <a:defRPr sz="2800">
                <a:solidFill>
                  <a:schemeClr val="dk2"/>
                </a:solidFill>
              </a:defRPr>
            </a:lvl7pPr>
            <a:lvl8pPr lvl="7">
              <a:spcBef>
                <a:spcPts val="0"/>
              </a:spcBef>
              <a:spcAft>
                <a:spcPts val="0"/>
              </a:spcAft>
              <a:buClr>
                <a:schemeClr val="dk2"/>
              </a:buClr>
              <a:buSzPts val="2800"/>
              <a:buNone/>
              <a:defRPr sz="2800">
                <a:solidFill>
                  <a:schemeClr val="dk2"/>
                </a:solidFill>
              </a:defRPr>
            </a:lvl8pPr>
            <a:lvl9pPr lvl="8">
              <a:spcBef>
                <a:spcPts val="0"/>
              </a:spcBef>
              <a:spcAft>
                <a:spcPts val="0"/>
              </a:spcAft>
              <a:buClr>
                <a:schemeClr val="dk2"/>
              </a:buClr>
              <a:buSzPts val="2800"/>
              <a:buNone/>
              <a:defRPr sz="2800">
                <a:solidFill>
                  <a:schemeClr val="dk2"/>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Poppins"/>
              <a:buChar char="●"/>
              <a:defRPr sz="1800">
                <a:solidFill>
                  <a:schemeClr val="dk2"/>
                </a:solidFill>
                <a:latin typeface="Poppins"/>
                <a:ea typeface="Poppins"/>
                <a:cs typeface="Poppins"/>
                <a:sym typeface="Poppins"/>
              </a:defRPr>
            </a:lvl1pPr>
            <a:lvl2pPr indent="-317500" lvl="1" marL="9144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2pPr>
            <a:lvl3pPr indent="-317500" lvl="2" marL="13716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indent="-317500" lvl="3" marL="18288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indent="-317500" lvl="4" marL="22860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indent="-317500" lvl="5" marL="27432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indent="-317500" lvl="6" marL="32004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indent="-317500" lvl="7" marL="3657600">
              <a:lnSpc>
                <a:spcPct val="100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indent="-317500" lvl="8" marL="4114800">
              <a:lnSpc>
                <a:spcPct val="100000"/>
              </a:lnSpc>
              <a:spcBef>
                <a:spcPts val="1600"/>
              </a:spcBef>
              <a:spcAft>
                <a:spcPts val="1600"/>
              </a:spcAft>
              <a:buClr>
                <a:schemeClr val="dk2"/>
              </a:buClr>
              <a:buSzPts val="1400"/>
              <a:buFont typeface="Poppins"/>
              <a:buChar char="■"/>
              <a:defRPr>
                <a:solidFill>
                  <a:schemeClr val="dk2"/>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hyperlink" Target="https://www.youtube.com/channel/UCnBdzaRy-Ky9Vh54XJlFz1Q/videos" TargetMode="External"/><Relationship Id="rId4" Type="http://schemas.openxmlformats.org/officeDocument/2006/relationships/image" Target="../media/image4.png"/><Relationship Id="rId5" Type="http://schemas.openxmlformats.org/officeDocument/2006/relationships/hyperlink" Target="https://www.nea.org/professional-excellence/student-engagement/read-across-america" TargetMode="External"/><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40" Type="http://schemas.openxmlformats.org/officeDocument/2006/relationships/hyperlink" Target="#19" TargetMode="External"/><Relationship Id="rId20" Type="http://schemas.openxmlformats.org/officeDocument/2006/relationships/hyperlink" Target="#13" TargetMode="External"/><Relationship Id="rId42" Type="http://schemas.openxmlformats.org/officeDocument/2006/relationships/image" Target="../media/image49.png"/><Relationship Id="rId41" Type="http://schemas.openxmlformats.org/officeDocument/2006/relationships/image" Target="../media/image15.png"/><Relationship Id="rId22" Type="http://schemas.openxmlformats.org/officeDocument/2006/relationships/hyperlink" Target="#6" TargetMode="External"/><Relationship Id="rId21" Type="http://schemas.openxmlformats.org/officeDocument/2006/relationships/image" Target="../media/image40.png"/><Relationship Id="rId24" Type="http://schemas.openxmlformats.org/officeDocument/2006/relationships/hyperlink" Target="#7" TargetMode="External"/><Relationship Id="rId23" Type="http://schemas.openxmlformats.org/officeDocument/2006/relationships/image" Target="../media/image19.png"/><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s://www.nea.org/professional-excellence/student-engagement/read-across-america" TargetMode="External"/><Relationship Id="rId9" Type="http://schemas.openxmlformats.org/officeDocument/2006/relationships/image" Target="../media/image9.png"/><Relationship Id="rId26" Type="http://schemas.openxmlformats.org/officeDocument/2006/relationships/hyperlink" Target="#18" TargetMode="External"/><Relationship Id="rId25" Type="http://schemas.openxmlformats.org/officeDocument/2006/relationships/image" Target="../media/image7.png"/><Relationship Id="rId28" Type="http://schemas.openxmlformats.org/officeDocument/2006/relationships/hyperlink" Target="#12" TargetMode="External"/><Relationship Id="rId27" Type="http://schemas.openxmlformats.org/officeDocument/2006/relationships/image" Target="../media/image6.png"/><Relationship Id="rId5" Type="http://schemas.openxmlformats.org/officeDocument/2006/relationships/image" Target="../media/image3.jpg"/><Relationship Id="rId6" Type="http://schemas.openxmlformats.org/officeDocument/2006/relationships/hyperlink" Target="#15" TargetMode="External"/><Relationship Id="rId29"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hyperlink" Target="#16" TargetMode="External"/><Relationship Id="rId31" Type="http://schemas.openxmlformats.org/officeDocument/2006/relationships/image" Target="../media/image11.png"/><Relationship Id="rId30" Type="http://schemas.openxmlformats.org/officeDocument/2006/relationships/hyperlink" Target="#17" TargetMode="External"/><Relationship Id="rId11" Type="http://schemas.openxmlformats.org/officeDocument/2006/relationships/image" Target="../media/image33.png"/><Relationship Id="rId33" Type="http://schemas.openxmlformats.org/officeDocument/2006/relationships/image" Target="../media/image18.jpg"/><Relationship Id="rId10" Type="http://schemas.openxmlformats.org/officeDocument/2006/relationships/hyperlink" Target="#10" TargetMode="External"/><Relationship Id="rId32" Type="http://schemas.openxmlformats.org/officeDocument/2006/relationships/hyperlink" Target="https://www.youtube.com/channel/UCnBdzaRy-Ky9Vh54XJlFz1Q/videos" TargetMode="External"/><Relationship Id="rId13" Type="http://schemas.openxmlformats.org/officeDocument/2006/relationships/image" Target="../media/image10.png"/><Relationship Id="rId35" Type="http://schemas.openxmlformats.org/officeDocument/2006/relationships/image" Target="../media/image23.png"/><Relationship Id="rId12" Type="http://schemas.openxmlformats.org/officeDocument/2006/relationships/hyperlink" Target="#5" TargetMode="External"/><Relationship Id="rId34" Type="http://schemas.openxmlformats.org/officeDocument/2006/relationships/hyperlink" Target="#3" TargetMode="External"/><Relationship Id="rId15" Type="http://schemas.openxmlformats.org/officeDocument/2006/relationships/image" Target="../media/image12.png"/><Relationship Id="rId37" Type="http://schemas.openxmlformats.org/officeDocument/2006/relationships/image" Target="../media/image13.png"/><Relationship Id="rId14" Type="http://schemas.openxmlformats.org/officeDocument/2006/relationships/hyperlink" Target="#11" TargetMode="External"/><Relationship Id="rId36" Type="http://schemas.openxmlformats.org/officeDocument/2006/relationships/hyperlink" Target="#8" TargetMode="External"/><Relationship Id="rId17" Type="http://schemas.openxmlformats.org/officeDocument/2006/relationships/image" Target="../media/image24.png"/><Relationship Id="rId39" Type="http://schemas.openxmlformats.org/officeDocument/2006/relationships/image" Target="../media/image14.png"/><Relationship Id="rId16" Type="http://schemas.openxmlformats.org/officeDocument/2006/relationships/hyperlink" Target="#9" TargetMode="External"/><Relationship Id="rId38" Type="http://schemas.openxmlformats.org/officeDocument/2006/relationships/hyperlink" Target="#14" TargetMode="External"/><Relationship Id="rId19" Type="http://schemas.openxmlformats.org/officeDocument/2006/relationships/image" Target="../media/image35.png"/><Relationship Id="rId18" Type="http://schemas.openxmlformats.org/officeDocument/2006/relationships/hyperlink" Target="#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6.jpg"/><Relationship Id="rId4" Type="http://schemas.openxmlformats.org/officeDocument/2006/relationships/hyperlink" Target="http://www.youtube.com/watch?v=-UO-fLPG1kg" TargetMode="External"/><Relationship Id="rId5"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hyperlink" Target="http://www.youtube.com/watch?v=cxF5WURk-RY" TargetMode="External"/><Relationship Id="rId5" Type="http://schemas.openxmlformats.org/officeDocument/2006/relationships/image" Target="../media/image2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44.jpg"/><Relationship Id="rId4" Type="http://schemas.openxmlformats.org/officeDocument/2006/relationships/hyperlink" Target="http://www.youtube.com/watch?v=-XFQNGJmLEk" TargetMode="External"/><Relationship Id="rId5"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hyperlink" Target="http://www.youtube.com/watch?v=7BVBBe56MUg" TargetMode="External"/><Relationship Id="rId4" Type="http://schemas.openxmlformats.org/officeDocument/2006/relationships/image" Target="../media/image28.jpg"/><Relationship Id="rId5" Type="http://schemas.openxmlformats.org/officeDocument/2006/relationships/image" Target="../media/image3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hyperlink" Target="http://www.youtube.com/watch?v=Hh-ju18EoG0" TargetMode="External"/><Relationship Id="rId4" Type="http://schemas.openxmlformats.org/officeDocument/2006/relationships/image" Target="../media/image32.jpg"/><Relationship Id="rId5" Type="http://schemas.openxmlformats.org/officeDocument/2006/relationships/image" Target="../media/image2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hyperlink" Target="http://www.youtube.com/watch?v=ANZ0P4Edfd8" TargetMode="External"/><Relationship Id="rId4" Type="http://schemas.openxmlformats.org/officeDocument/2006/relationships/image" Target="../media/image27.jpg"/><Relationship Id="rId5" Type="http://schemas.openxmlformats.org/officeDocument/2006/relationships/image" Target="../media/image3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25.jpg"/><Relationship Id="rId4" Type="http://schemas.openxmlformats.org/officeDocument/2006/relationships/hyperlink" Target="http://www.youtube.com/watch?v=6s7aSNUCkiM" TargetMode="External"/><Relationship Id="rId5"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hyperlink" Target="http://www.youtube.com/watch?v=7j0OY3236jw" TargetMode="External"/><Relationship Id="rId4" Type="http://schemas.openxmlformats.org/officeDocument/2006/relationships/image" Target="../media/image36.jpg"/><Relationship Id="rId5"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34.jpg"/><Relationship Id="rId4" Type="http://schemas.openxmlformats.org/officeDocument/2006/relationships/hyperlink" Target="http://www.youtube.com/watch?v=yU8OJWAZmZo" TargetMode="External"/><Relationship Id="rId5" Type="http://schemas.openxmlformats.org/officeDocument/2006/relationships/image" Target="../media/image4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54.jpg"/><Relationship Id="rId4" Type="http://schemas.openxmlformats.org/officeDocument/2006/relationships/hyperlink" Target="http://www.youtube.com/watch?v=iC8YpmnzbU8" TargetMode="External"/><Relationship Id="rId5" Type="http://schemas.openxmlformats.org/officeDocument/2006/relationships/image" Target="../media/image3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hyperlink" Target="http://www.youtube.com/watch?v=O_E5nuzXLS8" TargetMode="External"/><Relationship Id="rId4" Type="http://schemas.openxmlformats.org/officeDocument/2006/relationships/image" Target="../media/image48.jpg"/><Relationship Id="rId5" Type="http://schemas.openxmlformats.org/officeDocument/2006/relationships/image" Target="../media/image4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hyperlink" Target="http://www.youtube.com/watch?v=QitquEL48Co" TargetMode="External"/><Relationship Id="rId4" Type="http://schemas.openxmlformats.org/officeDocument/2006/relationships/image" Target="../media/image43.jpg"/><Relationship Id="rId5" Type="http://schemas.openxmlformats.org/officeDocument/2006/relationships/image" Target="../media/image4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hyperlink" Target="http://www.youtube.com/watch?v=cutROw_NJvE" TargetMode="External"/><Relationship Id="rId4" Type="http://schemas.openxmlformats.org/officeDocument/2006/relationships/image" Target="../media/image51.jpg"/><Relationship Id="rId5" Type="http://schemas.openxmlformats.org/officeDocument/2006/relationships/image" Target="../media/image3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42.jpg"/><Relationship Id="rId4" Type="http://schemas.openxmlformats.org/officeDocument/2006/relationships/hyperlink" Target="http://www.youtube.com/watch?v=lgZRMptA0Lk" TargetMode="External"/><Relationship Id="rId5" Type="http://schemas.openxmlformats.org/officeDocument/2006/relationships/image" Target="../media/image5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hyperlink" Target="http://www.youtube.com/watch?v=op9Bc7GWCuw" TargetMode="External"/><Relationship Id="rId4" Type="http://schemas.openxmlformats.org/officeDocument/2006/relationships/image" Target="../media/image57.jpg"/><Relationship Id="rId5" Type="http://schemas.openxmlformats.org/officeDocument/2006/relationships/image" Target="../media/image5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45.jpg"/><Relationship Id="rId4" Type="http://schemas.openxmlformats.org/officeDocument/2006/relationships/hyperlink" Target="http://www.youtube.com/watch?v=a9K-sAKdk2Y" TargetMode="External"/><Relationship Id="rId5" Type="http://schemas.openxmlformats.org/officeDocument/2006/relationships/image" Target="../media/image5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hyperlink" Target="http://www.youtube.com/watch?v=xoiS5ZFtqVg" TargetMode="External"/><Relationship Id="rId4" Type="http://schemas.openxmlformats.org/officeDocument/2006/relationships/image" Target="../media/image53.jpg"/><Relationship Id="rId5"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p:nvPr/>
        </p:nvSpPr>
        <p:spPr>
          <a:xfrm>
            <a:off x="-68925" y="-17225"/>
            <a:ext cx="7883250" cy="5272725"/>
          </a:xfrm>
          <a:custGeom>
            <a:rect b="b" l="l" r="r" t="t"/>
            <a:pathLst>
              <a:path extrusionOk="0" h="210909" w="315330">
                <a:moveTo>
                  <a:pt x="154391" y="207807"/>
                </a:moveTo>
                <a:lnTo>
                  <a:pt x="315330" y="0"/>
                </a:lnTo>
                <a:lnTo>
                  <a:pt x="0" y="0"/>
                </a:lnTo>
                <a:lnTo>
                  <a:pt x="0" y="210909"/>
                </a:lnTo>
                <a:close/>
              </a:path>
            </a:pathLst>
          </a:custGeom>
          <a:solidFill>
            <a:schemeClr val="accent4"/>
          </a:solidFill>
          <a:ln>
            <a:noFill/>
          </a:ln>
        </p:spPr>
      </p:sp>
      <p:sp>
        <p:nvSpPr>
          <p:cNvPr id="174" name="Google Shape;174;p30"/>
          <p:cNvSpPr txBox="1"/>
          <p:nvPr>
            <p:ph type="title"/>
          </p:nvPr>
        </p:nvSpPr>
        <p:spPr>
          <a:xfrm>
            <a:off x="195625" y="3425000"/>
            <a:ext cx="3662700" cy="50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900"/>
              <a:t>Come to you! </a:t>
            </a:r>
            <a:endParaRPr b="1" sz="3900"/>
          </a:p>
          <a:p>
            <a:pPr indent="0" lvl="0" marL="0" rtl="0" algn="ctr">
              <a:spcBef>
                <a:spcPts val="0"/>
              </a:spcBef>
              <a:spcAft>
                <a:spcPts val="0"/>
              </a:spcAft>
              <a:buNone/>
            </a:pPr>
            <a:r>
              <a:rPr b="1" lang="en" sz="3200"/>
              <a:t>Sit back and enjoy the gift of a good book!</a:t>
            </a:r>
            <a:endParaRPr b="1" sz="3200"/>
          </a:p>
        </p:txBody>
      </p:sp>
      <p:sp>
        <p:nvSpPr>
          <p:cNvPr id="175" name="Google Shape;175;p30"/>
          <p:cNvSpPr txBox="1"/>
          <p:nvPr>
            <p:ph idx="1" type="subTitle"/>
          </p:nvPr>
        </p:nvSpPr>
        <p:spPr>
          <a:xfrm>
            <a:off x="285850" y="1620050"/>
            <a:ext cx="4409700" cy="94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5500"/>
              <a:t>Celebrity Readers</a:t>
            </a:r>
            <a:endParaRPr b="1" sz="5500"/>
          </a:p>
        </p:txBody>
      </p:sp>
      <p:grpSp>
        <p:nvGrpSpPr>
          <p:cNvPr id="176" name="Google Shape;176;p30"/>
          <p:cNvGrpSpPr/>
          <p:nvPr/>
        </p:nvGrpSpPr>
        <p:grpSpPr>
          <a:xfrm rot="549780">
            <a:off x="4784071" y="916178"/>
            <a:ext cx="4059421" cy="4277967"/>
            <a:chOff x="1492450" y="257775"/>
            <a:chExt cx="4795525" cy="5053700"/>
          </a:xfrm>
        </p:grpSpPr>
        <p:sp>
          <p:nvSpPr>
            <p:cNvPr id="177" name="Google Shape;177;p30"/>
            <p:cNvSpPr/>
            <p:nvPr/>
          </p:nvSpPr>
          <p:spPr>
            <a:xfrm>
              <a:off x="1492450" y="1773700"/>
              <a:ext cx="296075" cy="3014900"/>
            </a:xfrm>
            <a:custGeom>
              <a:rect b="b" l="l" r="r" t="t"/>
              <a:pathLst>
                <a:path extrusionOk="0" h="120596" w="11843">
                  <a:moveTo>
                    <a:pt x="4149" y="1"/>
                  </a:moveTo>
                  <a:cubicBezTo>
                    <a:pt x="1858" y="1"/>
                    <a:pt x="0" y="1858"/>
                    <a:pt x="0" y="4150"/>
                  </a:cubicBezTo>
                  <a:lnTo>
                    <a:pt x="0" y="116447"/>
                  </a:lnTo>
                  <a:cubicBezTo>
                    <a:pt x="0" y="118737"/>
                    <a:pt x="1858" y="120595"/>
                    <a:pt x="4149" y="120595"/>
                  </a:cubicBezTo>
                  <a:lnTo>
                    <a:pt x="11843" y="120595"/>
                  </a:lnTo>
                  <a:lnTo>
                    <a:pt x="1184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0"/>
            <p:cNvSpPr/>
            <p:nvPr/>
          </p:nvSpPr>
          <p:spPr>
            <a:xfrm>
              <a:off x="1569425" y="1773700"/>
              <a:ext cx="296075" cy="3014900"/>
            </a:xfrm>
            <a:custGeom>
              <a:rect b="b" l="l" r="r" t="t"/>
              <a:pathLst>
                <a:path extrusionOk="0" h="120596" w="11843">
                  <a:moveTo>
                    <a:pt x="4149" y="1"/>
                  </a:moveTo>
                  <a:cubicBezTo>
                    <a:pt x="1857" y="1"/>
                    <a:pt x="0" y="1858"/>
                    <a:pt x="0" y="4150"/>
                  </a:cubicBezTo>
                  <a:lnTo>
                    <a:pt x="0" y="116447"/>
                  </a:lnTo>
                  <a:cubicBezTo>
                    <a:pt x="0" y="118737"/>
                    <a:pt x="1857" y="120595"/>
                    <a:pt x="4149" y="120595"/>
                  </a:cubicBezTo>
                  <a:lnTo>
                    <a:pt x="11843" y="120595"/>
                  </a:lnTo>
                  <a:lnTo>
                    <a:pt x="1184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0"/>
            <p:cNvSpPr/>
            <p:nvPr/>
          </p:nvSpPr>
          <p:spPr>
            <a:xfrm>
              <a:off x="1883200" y="1659400"/>
              <a:ext cx="2050375" cy="3238950"/>
            </a:xfrm>
            <a:custGeom>
              <a:rect b="b" l="l" r="r" t="t"/>
              <a:pathLst>
                <a:path extrusionOk="0" h="129558" w="82015">
                  <a:moveTo>
                    <a:pt x="1689" y="0"/>
                  </a:moveTo>
                  <a:cubicBezTo>
                    <a:pt x="579" y="0"/>
                    <a:pt x="1" y="11"/>
                    <a:pt x="1" y="11"/>
                  </a:cubicBezTo>
                  <a:lnTo>
                    <a:pt x="1" y="129483"/>
                  </a:lnTo>
                  <a:cubicBezTo>
                    <a:pt x="1" y="129483"/>
                    <a:pt x="2608" y="129558"/>
                    <a:pt x="6983" y="129558"/>
                  </a:cubicBezTo>
                  <a:cubicBezTo>
                    <a:pt x="22342" y="129558"/>
                    <a:pt x="59485" y="128634"/>
                    <a:pt x="82015" y="120300"/>
                  </a:cubicBezTo>
                  <a:lnTo>
                    <a:pt x="82015" y="8710"/>
                  </a:lnTo>
                  <a:cubicBezTo>
                    <a:pt x="82015" y="8710"/>
                    <a:pt x="67652" y="4876"/>
                    <a:pt x="41960" y="2294"/>
                  </a:cubicBezTo>
                  <a:cubicBezTo>
                    <a:pt x="21110" y="198"/>
                    <a:pt x="6468" y="0"/>
                    <a:pt x="16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0"/>
            <p:cNvSpPr/>
            <p:nvPr/>
          </p:nvSpPr>
          <p:spPr>
            <a:xfrm>
              <a:off x="2061675" y="1828225"/>
              <a:ext cx="1681825" cy="207700"/>
            </a:xfrm>
            <a:custGeom>
              <a:rect b="b" l="l" r="r" t="t"/>
              <a:pathLst>
                <a:path extrusionOk="0" h="8308" w="67273">
                  <a:moveTo>
                    <a:pt x="0" y="1"/>
                  </a:moveTo>
                  <a:lnTo>
                    <a:pt x="0" y="2484"/>
                  </a:lnTo>
                  <a:cubicBezTo>
                    <a:pt x="379" y="2484"/>
                    <a:pt x="38325" y="2552"/>
                    <a:pt x="66779" y="8308"/>
                  </a:cubicBezTo>
                  <a:lnTo>
                    <a:pt x="67273" y="5875"/>
                  </a:lnTo>
                  <a:cubicBezTo>
                    <a:pt x="38570" y="69"/>
                    <a:pt x="383"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0"/>
            <p:cNvSpPr/>
            <p:nvPr/>
          </p:nvSpPr>
          <p:spPr>
            <a:xfrm>
              <a:off x="2061675" y="2004825"/>
              <a:ext cx="1681125" cy="190775"/>
            </a:xfrm>
            <a:custGeom>
              <a:rect b="b" l="l" r="r" t="t"/>
              <a:pathLst>
                <a:path extrusionOk="0" h="7631" w="67245">
                  <a:moveTo>
                    <a:pt x="0" y="1"/>
                  </a:moveTo>
                  <a:lnTo>
                    <a:pt x="0" y="2484"/>
                  </a:lnTo>
                  <a:cubicBezTo>
                    <a:pt x="380" y="2484"/>
                    <a:pt x="38369" y="2543"/>
                    <a:pt x="66807" y="7631"/>
                  </a:cubicBezTo>
                  <a:lnTo>
                    <a:pt x="67245" y="5187"/>
                  </a:lnTo>
                  <a:cubicBezTo>
                    <a:pt x="38591" y="60"/>
                    <a:pt x="383"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0"/>
            <p:cNvSpPr/>
            <p:nvPr/>
          </p:nvSpPr>
          <p:spPr>
            <a:xfrm>
              <a:off x="2061675" y="2181425"/>
              <a:ext cx="1680425" cy="173825"/>
            </a:xfrm>
            <a:custGeom>
              <a:rect b="b" l="l" r="r" t="t"/>
              <a:pathLst>
                <a:path extrusionOk="0" h="6953" w="67217">
                  <a:moveTo>
                    <a:pt x="0" y="0"/>
                  </a:moveTo>
                  <a:lnTo>
                    <a:pt x="0" y="2483"/>
                  </a:lnTo>
                  <a:cubicBezTo>
                    <a:pt x="380" y="2483"/>
                    <a:pt x="38425" y="2535"/>
                    <a:pt x="66835" y="6953"/>
                  </a:cubicBezTo>
                  <a:lnTo>
                    <a:pt x="67217" y="4499"/>
                  </a:lnTo>
                  <a:cubicBezTo>
                    <a:pt x="38613" y="51"/>
                    <a:pt x="383" y="0"/>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0"/>
            <p:cNvSpPr/>
            <p:nvPr/>
          </p:nvSpPr>
          <p:spPr>
            <a:xfrm>
              <a:off x="2061675" y="2358000"/>
              <a:ext cx="1679725" cy="156875"/>
            </a:xfrm>
            <a:custGeom>
              <a:rect b="b" l="l" r="r" t="t"/>
              <a:pathLst>
                <a:path extrusionOk="0" h="6275" w="67189">
                  <a:moveTo>
                    <a:pt x="0" y="0"/>
                  </a:moveTo>
                  <a:lnTo>
                    <a:pt x="0" y="2483"/>
                  </a:lnTo>
                  <a:cubicBezTo>
                    <a:pt x="382" y="2483"/>
                    <a:pt x="38470" y="2528"/>
                    <a:pt x="66864" y="6274"/>
                  </a:cubicBezTo>
                  <a:lnTo>
                    <a:pt x="67188" y="3813"/>
                  </a:lnTo>
                  <a:cubicBezTo>
                    <a:pt x="38635" y="44"/>
                    <a:pt x="384" y="0"/>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0"/>
            <p:cNvSpPr/>
            <p:nvPr/>
          </p:nvSpPr>
          <p:spPr>
            <a:xfrm>
              <a:off x="2061675" y="2534575"/>
              <a:ext cx="1679025" cy="139925"/>
            </a:xfrm>
            <a:custGeom>
              <a:rect b="b" l="l" r="r" t="t"/>
              <a:pathLst>
                <a:path extrusionOk="0" h="5597" w="67161">
                  <a:moveTo>
                    <a:pt x="0" y="1"/>
                  </a:moveTo>
                  <a:lnTo>
                    <a:pt x="0" y="2484"/>
                  </a:lnTo>
                  <a:cubicBezTo>
                    <a:pt x="383" y="2484"/>
                    <a:pt x="38523" y="2520"/>
                    <a:pt x="66892" y="5596"/>
                  </a:cubicBezTo>
                  <a:lnTo>
                    <a:pt x="67160" y="3127"/>
                  </a:lnTo>
                  <a:cubicBezTo>
                    <a:pt x="38655" y="37"/>
                    <a:pt x="384"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0"/>
            <p:cNvSpPr/>
            <p:nvPr/>
          </p:nvSpPr>
          <p:spPr>
            <a:xfrm>
              <a:off x="2061675" y="2711175"/>
              <a:ext cx="1678300" cy="122900"/>
            </a:xfrm>
            <a:custGeom>
              <a:rect b="b" l="l" r="r" t="t"/>
              <a:pathLst>
                <a:path extrusionOk="0" h="4916" w="67132">
                  <a:moveTo>
                    <a:pt x="0" y="0"/>
                  </a:moveTo>
                  <a:lnTo>
                    <a:pt x="0" y="2484"/>
                  </a:lnTo>
                  <a:cubicBezTo>
                    <a:pt x="383" y="2484"/>
                    <a:pt x="38573" y="2512"/>
                    <a:pt x="66921" y="4916"/>
                  </a:cubicBezTo>
                  <a:lnTo>
                    <a:pt x="67131" y="2442"/>
                  </a:lnTo>
                  <a:cubicBezTo>
                    <a:pt x="38677" y="29"/>
                    <a:pt x="384" y="0"/>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0"/>
            <p:cNvSpPr/>
            <p:nvPr/>
          </p:nvSpPr>
          <p:spPr>
            <a:xfrm>
              <a:off x="2061675" y="2887750"/>
              <a:ext cx="1677550" cy="105925"/>
            </a:xfrm>
            <a:custGeom>
              <a:rect b="b" l="l" r="r" t="t"/>
              <a:pathLst>
                <a:path extrusionOk="0" h="4237" w="67102">
                  <a:moveTo>
                    <a:pt x="0" y="0"/>
                  </a:moveTo>
                  <a:lnTo>
                    <a:pt x="0" y="2483"/>
                  </a:lnTo>
                  <a:cubicBezTo>
                    <a:pt x="384" y="2483"/>
                    <a:pt x="38623" y="2504"/>
                    <a:pt x="66950" y="4236"/>
                  </a:cubicBezTo>
                  <a:lnTo>
                    <a:pt x="67102" y="1758"/>
                  </a:lnTo>
                  <a:cubicBezTo>
                    <a:pt x="38699" y="21"/>
                    <a:pt x="384" y="0"/>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0"/>
            <p:cNvSpPr/>
            <p:nvPr/>
          </p:nvSpPr>
          <p:spPr>
            <a:xfrm>
              <a:off x="2061675" y="3064325"/>
              <a:ext cx="1676825" cy="88925"/>
            </a:xfrm>
            <a:custGeom>
              <a:rect b="b" l="l" r="r" t="t"/>
              <a:pathLst>
                <a:path extrusionOk="0" h="3557" w="67073">
                  <a:moveTo>
                    <a:pt x="0" y="1"/>
                  </a:moveTo>
                  <a:lnTo>
                    <a:pt x="0" y="2484"/>
                  </a:lnTo>
                  <a:cubicBezTo>
                    <a:pt x="384" y="2484"/>
                    <a:pt x="38673" y="2496"/>
                    <a:pt x="66979" y="3556"/>
                  </a:cubicBezTo>
                  <a:lnTo>
                    <a:pt x="67073" y="1074"/>
                  </a:lnTo>
                  <a:cubicBezTo>
                    <a:pt x="38719" y="13"/>
                    <a:pt x="385"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0"/>
            <p:cNvSpPr/>
            <p:nvPr/>
          </p:nvSpPr>
          <p:spPr>
            <a:xfrm>
              <a:off x="2061675" y="3240900"/>
              <a:ext cx="1676100" cy="71875"/>
            </a:xfrm>
            <a:custGeom>
              <a:rect b="b" l="l" r="r" t="t"/>
              <a:pathLst>
                <a:path extrusionOk="0" h="2875" w="67044">
                  <a:moveTo>
                    <a:pt x="0" y="1"/>
                  </a:moveTo>
                  <a:lnTo>
                    <a:pt x="0" y="2485"/>
                  </a:lnTo>
                  <a:cubicBezTo>
                    <a:pt x="384" y="2485"/>
                    <a:pt x="38722" y="2489"/>
                    <a:pt x="67009" y="2875"/>
                  </a:cubicBezTo>
                  <a:lnTo>
                    <a:pt x="67043" y="391"/>
                  </a:lnTo>
                  <a:cubicBezTo>
                    <a:pt x="38741" y="5"/>
                    <a:pt x="385"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0"/>
            <p:cNvSpPr/>
            <p:nvPr/>
          </p:nvSpPr>
          <p:spPr>
            <a:xfrm>
              <a:off x="2061675" y="3410200"/>
              <a:ext cx="1675975" cy="69400"/>
            </a:xfrm>
            <a:custGeom>
              <a:rect b="b" l="l" r="r" t="t"/>
              <a:pathLst>
                <a:path extrusionOk="0" h="2776" w="67039">
                  <a:moveTo>
                    <a:pt x="67013" y="1"/>
                  </a:moveTo>
                  <a:cubicBezTo>
                    <a:pt x="38760" y="289"/>
                    <a:pt x="385" y="292"/>
                    <a:pt x="0" y="292"/>
                  </a:cubicBezTo>
                  <a:lnTo>
                    <a:pt x="0" y="2775"/>
                  </a:lnTo>
                  <a:cubicBezTo>
                    <a:pt x="385" y="2775"/>
                    <a:pt x="38773" y="2772"/>
                    <a:pt x="67039" y="2484"/>
                  </a:cubicBezTo>
                  <a:lnTo>
                    <a:pt x="6701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0"/>
            <p:cNvSpPr/>
            <p:nvPr/>
          </p:nvSpPr>
          <p:spPr>
            <a:xfrm>
              <a:off x="2061675" y="3569750"/>
              <a:ext cx="1676725" cy="86450"/>
            </a:xfrm>
            <a:custGeom>
              <a:rect b="b" l="l" r="r" t="t"/>
              <a:pathLst>
                <a:path extrusionOk="0" h="3458" w="67069">
                  <a:moveTo>
                    <a:pt x="66984" y="0"/>
                  </a:moveTo>
                  <a:cubicBezTo>
                    <a:pt x="38783" y="962"/>
                    <a:pt x="385" y="974"/>
                    <a:pt x="0" y="974"/>
                  </a:cubicBezTo>
                  <a:lnTo>
                    <a:pt x="0" y="3457"/>
                  </a:lnTo>
                  <a:cubicBezTo>
                    <a:pt x="385" y="3457"/>
                    <a:pt x="38824" y="3446"/>
                    <a:pt x="67068" y="2482"/>
                  </a:cubicBezTo>
                  <a:lnTo>
                    <a:pt x="669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0"/>
            <p:cNvSpPr/>
            <p:nvPr/>
          </p:nvSpPr>
          <p:spPr>
            <a:xfrm>
              <a:off x="2061675" y="3729325"/>
              <a:ext cx="1677450" cy="103425"/>
            </a:xfrm>
            <a:custGeom>
              <a:rect b="b" l="l" r="r" t="t"/>
              <a:pathLst>
                <a:path extrusionOk="0" h="4137" w="67098">
                  <a:moveTo>
                    <a:pt x="66955" y="0"/>
                  </a:moveTo>
                  <a:cubicBezTo>
                    <a:pt x="38805" y="1635"/>
                    <a:pt x="385" y="1654"/>
                    <a:pt x="0" y="1654"/>
                  </a:cubicBezTo>
                  <a:lnTo>
                    <a:pt x="0" y="4137"/>
                  </a:lnTo>
                  <a:cubicBezTo>
                    <a:pt x="386" y="4137"/>
                    <a:pt x="38875" y="4118"/>
                    <a:pt x="67097" y="2480"/>
                  </a:cubicBezTo>
                  <a:lnTo>
                    <a:pt x="6695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0"/>
            <p:cNvSpPr/>
            <p:nvPr/>
          </p:nvSpPr>
          <p:spPr>
            <a:xfrm>
              <a:off x="2061675" y="3888900"/>
              <a:ext cx="1678200" cy="120450"/>
            </a:xfrm>
            <a:custGeom>
              <a:rect b="b" l="l" r="r" t="t"/>
              <a:pathLst>
                <a:path extrusionOk="0" h="4818" w="67128">
                  <a:moveTo>
                    <a:pt x="66924" y="1"/>
                  </a:moveTo>
                  <a:cubicBezTo>
                    <a:pt x="38825" y="2307"/>
                    <a:pt x="385" y="2334"/>
                    <a:pt x="0" y="2334"/>
                  </a:cubicBezTo>
                  <a:lnTo>
                    <a:pt x="0" y="4817"/>
                  </a:lnTo>
                  <a:cubicBezTo>
                    <a:pt x="386" y="4817"/>
                    <a:pt x="38927" y="4791"/>
                    <a:pt x="67128" y="2475"/>
                  </a:cubicBezTo>
                  <a:lnTo>
                    <a:pt x="6692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0"/>
            <p:cNvSpPr/>
            <p:nvPr/>
          </p:nvSpPr>
          <p:spPr>
            <a:xfrm>
              <a:off x="2061675" y="4048500"/>
              <a:ext cx="1678925" cy="137450"/>
            </a:xfrm>
            <a:custGeom>
              <a:rect b="b" l="l" r="r" t="t"/>
              <a:pathLst>
                <a:path extrusionOk="0" h="5498" w="67157">
                  <a:moveTo>
                    <a:pt x="66895" y="0"/>
                  </a:moveTo>
                  <a:cubicBezTo>
                    <a:pt x="38848" y="2978"/>
                    <a:pt x="385" y="3013"/>
                    <a:pt x="0" y="3013"/>
                  </a:cubicBezTo>
                  <a:lnTo>
                    <a:pt x="0" y="5497"/>
                  </a:lnTo>
                  <a:cubicBezTo>
                    <a:pt x="387" y="5497"/>
                    <a:pt x="38978" y="5462"/>
                    <a:pt x="67157" y="2469"/>
                  </a:cubicBezTo>
                  <a:lnTo>
                    <a:pt x="668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0"/>
            <p:cNvSpPr/>
            <p:nvPr/>
          </p:nvSpPr>
          <p:spPr>
            <a:xfrm>
              <a:off x="2061675" y="4208125"/>
              <a:ext cx="1679675" cy="154375"/>
            </a:xfrm>
            <a:custGeom>
              <a:rect b="b" l="l" r="r" t="t"/>
              <a:pathLst>
                <a:path extrusionOk="0" h="6175" w="67187">
                  <a:moveTo>
                    <a:pt x="66866" y="0"/>
                  </a:moveTo>
                  <a:cubicBezTo>
                    <a:pt x="38869" y="3649"/>
                    <a:pt x="386" y="3692"/>
                    <a:pt x="0" y="3692"/>
                  </a:cubicBezTo>
                  <a:lnTo>
                    <a:pt x="0" y="6175"/>
                  </a:lnTo>
                  <a:cubicBezTo>
                    <a:pt x="388" y="6175"/>
                    <a:pt x="39028" y="6133"/>
                    <a:pt x="67186" y="2464"/>
                  </a:cubicBezTo>
                  <a:lnTo>
                    <a:pt x="6686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0"/>
            <p:cNvSpPr/>
            <p:nvPr/>
          </p:nvSpPr>
          <p:spPr>
            <a:xfrm>
              <a:off x="2061675" y="4367725"/>
              <a:ext cx="1680400" cy="171375"/>
            </a:xfrm>
            <a:custGeom>
              <a:rect b="b" l="l" r="r" t="t"/>
              <a:pathLst>
                <a:path extrusionOk="0" h="6855" w="67216">
                  <a:moveTo>
                    <a:pt x="66836" y="1"/>
                  </a:moveTo>
                  <a:cubicBezTo>
                    <a:pt x="38890" y="4321"/>
                    <a:pt x="386" y="4370"/>
                    <a:pt x="0" y="4370"/>
                  </a:cubicBezTo>
                  <a:lnTo>
                    <a:pt x="0" y="6855"/>
                  </a:lnTo>
                  <a:cubicBezTo>
                    <a:pt x="388" y="6855"/>
                    <a:pt x="39079" y="6804"/>
                    <a:pt x="67215" y="2455"/>
                  </a:cubicBezTo>
                  <a:lnTo>
                    <a:pt x="6683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0"/>
            <p:cNvSpPr/>
            <p:nvPr/>
          </p:nvSpPr>
          <p:spPr>
            <a:xfrm>
              <a:off x="2061675" y="4527375"/>
              <a:ext cx="1681125" cy="188325"/>
            </a:xfrm>
            <a:custGeom>
              <a:rect b="b" l="l" r="r" t="t"/>
              <a:pathLst>
                <a:path extrusionOk="0" h="7533" w="67245">
                  <a:moveTo>
                    <a:pt x="66807" y="1"/>
                  </a:moveTo>
                  <a:cubicBezTo>
                    <a:pt x="38912" y="4990"/>
                    <a:pt x="386" y="5048"/>
                    <a:pt x="0" y="5048"/>
                  </a:cubicBezTo>
                  <a:lnTo>
                    <a:pt x="0" y="7532"/>
                  </a:lnTo>
                  <a:cubicBezTo>
                    <a:pt x="388" y="7532"/>
                    <a:pt x="39130" y="7474"/>
                    <a:pt x="67245" y="2446"/>
                  </a:cubicBezTo>
                  <a:lnTo>
                    <a:pt x="6680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0"/>
            <p:cNvSpPr/>
            <p:nvPr/>
          </p:nvSpPr>
          <p:spPr>
            <a:xfrm>
              <a:off x="3826450" y="1859300"/>
              <a:ext cx="107125" cy="2838075"/>
            </a:xfrm>
            <a:custGeom>
              <a:rect b="b" l="l" r="r" t="t"/>
              <a:pathLst>
                <a:path extrusionOk="0" h="113523" w="4285">
                  <a:moveTo>
                    <a:pt x="1" y="0"/>
                  </a:moveTo>
                  <a:lnTo>
                    <a:pt x="1" y="113522"/>
                  </a:lnTo>
                  <a:lnTo>
                    <a:pt x="4285" y="112305"/>
                  </a:lnTo>
                  <a:lnTo>
                    <a:pt x="4285" y="714"/>
                  </a:lnTo>
                  <a:lnTo>
                    <a:pt x="1" y="0"/>
                  </a:lnTo>
                  <a:close/>
                </a:path>
              </a:pathLst>
            </a:custGeom>
            <a:solidFill>
              <a:srgbClr val="D9E5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0"/>
            <p:cNvSpPr/>
            <p:nvPr/>
          </p:nvSpPr>
          <p:spPr>
            <a:xfrm>
              <a:off x="5782525" y="1494675"/>
              <a:ext cx="321225" cy="3628575"/>
            </a:xfrm>
            <a:custGeom>
              <a:rect b="b" l="l" r="r" t="t"/>
              <a:pathLst>
                <a:path extrusionOk="0" h="145143" w="12849">
                  <a:moveTo>
                    <a:pt x="0" y="1"/>
                  </a:moveTo>
                  <a:lnTo>
                    <a:pt x="0" y="145142"/>
                  </a:lnTo>
                  <a:lnTo>
                    <a:pt x="9178" y="145142"/>
                  </a:lnTo>
                  <a:cubicBezTo>
                    <a:pt x="11205" y="145142"/>
                    <a:pt x="12849" y="143498"/>
                    <a:pt x="12849" y="141470"/>
                  </a:cubicBezTo>
                  <a:lnTo>
                    <a:pt x="12849" y="3672"/>
                  </a:lnTo>
                  <a:cubicBezTo>
                    <a:pt x="12849" y="1644"/>
                    <a:pt x="11205" y="1"/>
                    <a:pt x="91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0"/>
            <p:cNvSpPr/>
            <p:nvPr/>
          </p:nvSpPr>
          <p:spPr>
            <a:xfrm>
              <a:off x="5722250" y="1494675"/>
              <a:ext cx="321275" cy="3628575"/>
            </a:xfrm>
            <a:custGeom>
              <a:rect b="b" l="l" r="r" t="t"/>
              <a:pathLst>
                <a:path extrusionOk="0" h="145143" w="12851">
                  <a:moveTo>
                    <a:pt x="1" y="1"/>
                  </a:moveTo>
                  <a:lnTo>
                    <a:pt x="1" y="145142"/>
                  </a:lnTo>
                  <a:lnTo>
                    <a:pt x="9178" y="145142"/>
                  </a:lnTo>
                  <a:cubicBezTo>
                    <a:pt x="11206" y="145142"/>
                    <a:pt x="12850" y="143498"/>
                    <a:pt x="12850" y="141470"/>
                  </a:cubicBezTo>
                  <a:lnTo>
                    <a:pt x="12850" y="3672"/>
                  </a:lnTo>
                  <a:cubicBezTo>
                    <a:pt x="12850" y="1644"/>
                    <a:pt x="11206" y="1"/>
                    <a:pt x="91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0"/>
            <p:cNvSpPr/>
            <p:nvPr/>
          </p:nvSpPr>
          <p:spPr>
            <a:xfrm>
              <a:off x="3933550" y="1528275"/>
              <a:ext cx="2040375" cy="3561375"/>
            </a:xfrm>
            <a:custGeom>
              <a:rect b="b" l="l" r="r" t="t"/>
              <a:pathLst>
                <a:path extrusionOk="0" h="142455" w="81615">
                  <a:moveTo>
                    <a:pt x="74093" y="0"/>
                  </a:moveTo>
                  <a:cubicBezTo>
                    <a:pt x="44303" y="0"/>
                    <a:pt x="1" y="13955"/>
                    <a:pt x="1" y="13955"/>
                  </a:cubicBezTo>
                  <a:lnTo>
                    <a:pt x="1" y="125546"/>
                  </a:lnTo>
                  <a:lnTo>
                    <a:pt x="76756" y="142454"/>
                  </a:lnTo>
                  <a:lnTo>
                    <a:pt x="81531" y="141036"/>
                  </a:lnTo>
                  <a:lnTo>
                    <a:pt x="81614" y="2149"/>
                  </a:lnTo>
                  <a:lnTo>
                    <a:pt x="76756" y="39"/>
                  </a:lnTo>
                  <a:cubicBezTo>
                    <a:pt x="75883" y="13"/>
                    <a:pt x="74995" y="0"/>
                    <a:pt x="740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0"/>
            <p:cNvSpPr/>
            <p:nvPr/>
          </p:nvSpPr>
          <p:spPr>
            <a:xfrm>
              <a:off x="3933550" y="1461400"/>
              <a:ext cx="1916475" cy="3714025"/>
            </a:xfrm>
            <a:custGeom>
              <a:rect b="b" l="l" r="r" t="t"/>
              <a:pathLst>
                <a:path extrusionOk="0" h="148561" w="76659">
                  <a:moveTo>
                    <a:pt x="70135" y="1"/>
                  </a:moveTo>
                  <a:cubicBezTo>
                    <a:pt x="41127" y="1"/>
                    <a:pt x="1" y="16630"/>
                    <a:pt x="1" y="16630"/>
                  </a:cubicBezTo>
                  <a:lnTo>
                    <a:pt x="1" y="128221"/>
                  </a:lnTo>
                  <a:cubicBezTo>
                    <a:pt x="42467" y="146132"/>
                    <a:pt x="63751" y="148561"/>
                    <a:pt x="72172" y="148561"/>
                  </a:cubicBezTo>
                  <a:cubicBezTo>
                    <a:pt x="75306" y="148561"/>
                    <a:pt x="76659" y="148224"/>
                    <a:pt x="76659" y="148224"/>
                  </a:cubicBezTo>
                  <a:lnTo>
                    <a:pt x="76659" y="318"/>
                  </a:lnTo>
                  <a:cubicBezTo>
                    <a:pt x="74574" y="101"/>
                    <a:pt x="72391" y="1"/>
                    <a:pt x="701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0"/>
            <p:cNvSpPr/>
            <p:nvPr/>
          </p:nvSpPr>
          <p:spPr>
            <a:xfrm>
              <a:off x="3933550" y="1330400"/>
              <a:ext cx="1730150" cy="3981075"/>
            </a:xfrm>
            <a:custGeom>
              <a:rect b="b" l="l" r="r" t="t"/>
              <a:pathLst>
                <a:path extrusionOk="0" h="159243" w="69206">
                  <a:moveTo>
                    <a:pt x="69205" y="1"/>
                  </a:moveTo>
                  <a:cubicBezTo>
                    <a:pt x="69205" y="1"/>
                    <a:pt x="16632" y="5239"/>
                    <a:pt x="1" y="21870"/>
                  </a:cubicBezTo>
                  <a:lnTo>
                    <a:pt x="1" y="133461"/>
                  </a:lnTo>
                  <a:cubicBezTo>
                    <a:pt x="1" y="133461"/>
                    <a:pt x="35768" y="152722"/>
                    <a:pt x="69205" y="159243"/>
                  </a:cubicBezTo>
                  <a:lnTo>
                    <a:pt x="6920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0"/>
            <p:cNvSpPr/>
            <p:nvPr/>
          </p:nvSpPr>
          <p:spPr>
            <a:xfrm>
              <a:off x="4007275" y="1570075"/>
              <a:ext cx="1475125" cy="3501900"/>
            </a:xfrm>
            <a:custGeom>
              <a:rect b="b" l="l" r="r" t="t"/>
              <a:pathLst>
                <a:path extrusionOk="0" h="140076" w="59005">
                  <a:moveTo>
                    <a:pt x="59004" y="0"/>
                  </a:moveTo>
                  <a:cubicBezTo>
                    <a:pt x="22306" y="4558"/>
                    <a:pt x="1" y="18649"/>
                    <a:pt x="1" y="18649"/>
                  </a:cubicBezTo>
                  <a:lnTo>
                    <a:pt x="1" y="117050"/>
                  </a:lnTo>
                  <a:cubicBezTo>
                    <a:pt x="29263" y="133359"/>
                    <a:pt x="59004" y="140075"/>
                    <a:pt x="59004" y="140075"/>
                  </a:cubicBezTo>
                  <a:lnTo>
                    <a:pt x="5900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0"/>
            <p:cNvSpPr/>
            <p:nvPr/>
          </p:nvSpPr>
          <p:spPr>
            <a:xfrm>
              <a:off x="4605750" y="2539575"/>
              <a:ext cx="714700" cy="369725"/>
            </a:xfrm>
            <a:custGeom>
              <a:rect b="b" l="l" r="r" t="t"/>
              <a:pathLst>
                <a:path extrusionOk="0" h="14789" w="28588">
                  <a:moveTo>
                    <a:pt x="16824" y="0"/>
                  </a:moveTo>
                  <a:cubicBezTo>
                    <a:pt x="15983" y="0"/>
                    <a:pt x="15143" y="200"/>
                    <a:pt x="14406" y="604"/>
                  </a:cubicBezTo>
                  <a:cubicBezTo>
                    <a:pt x="12786" y="1493"/>
                    <a:pt x="11732" y="3330"/>
                    <a:pt x="11783" y="5177"/>
                  </a:cubicBezTo>
                  <a:cubicBezTo>
                    <a:pt x="11199" y="4446"/>
                    <a:pt x="10162" y="4049"/>
                    <a:pt x="9153" y="4049"/>
                  </a:cubicBezTo>
                  <a:cubicBezTo>
                    <a:pt x="8447" y="4049"/>
                    <a:pt x="7755" y="4244"/>
                    <a:pt x="7242" y="4656"/>
                  </a:cubicBezTo>
                  <a:cubicBezTo>
                    <a:pt x="6455" y="5292"/>
                    <a:pt x="6015" y="6513"/>
                    <a:pt x="6040" y="7494"/>
                  </a:cubicBezTo>
                  <a:cubicBezTo>
                    <a:pt x="6045" y="7676"/>
                    <a:pt x="0" y="7539"/>
                    <a:pt x="1866" y="11232"/>
                  </a:cubicBezTo>
                  <a:cubicBezTo>
                    <a:pt x="2516" y="12518"/>
                    <a:pt x="4586" y="13034"/>
                    <a:pt x="5909" y="13196"/>
                  </a:cubicBezTo>
                  <a:cubicBezTo>
                    <a:pt x="6240" y="13237"/>
                    <a:pt x="6584" y="13260"/>
                    <a:pt x="6930" y="13260"/>
                  </a:cubicBezTo>
                  <a:cubicBezTo>
                    <a:pt x="8250" y="13260"/>
                    <a:pt x="9588" y="12913"/>
                    <a:pt x="10279" y="11839"/>
                  </a:cubicBezTo>
                  <a:cubicBezTo>
                    <a:pt x="11486" y="13484"/>
                    <a:pt x="13418" y="14575"/>
                    <a:pt x="15450" y="14760"/>
                  </a:cubicBezTo>
                  <a:cubicBezTo>
                    <a:pt x="15658" y="14779"/>
                    <a:pt x="15867" y="14788"/>
                    <a:pt x="16077" y="14788"/>
                  </a:cubicBezTo>
                  <a:cubicBezTo>
                    <a:pt x="17905" y="14788"/>
                    <a:pt x="19731" y="14076"/>
                    <a:pt x="21062" y="12819"/>
                  </a:cubicBezTo>
                  <a:cubicBezTo>
                    <a:pt x="21719" y="13667"/>
                    <a:pt x="22749" y="14060"/>
                    <a:pt x="23811" y="14060"/>
                  </a:cubicBezTo>
                  <a:cubicBezTo>
                    <a:pt x="25051" y="14060"/>
                    <a:pt x="26336" y="13524"/>
                    <a:pt x="27124" y="12551"/>
                  </a:cubicBezTo>
                  <a:cubicBezTo>
                    <a:pt x="28587" y="10745"/>
                    <a:pt x="28486" y="8022"/>
                    <a:pt x="27374" y="5980"/>
                  </a:cubicBezTo>
                  <a:cubicBezTo>
                    <a:pt x="26562" y="4486"/>
                    <a:pt x="25516" y="3534"/>
                    <a:pt x="23875" y="3077"/>
                  </a:cubicBezTo>
                  <a:cubicBezTo>
                    <a:pt x="23186" y="2885"/>
                    <a:pt x="22273" y="2986"/>
                    <a:pt x="21641" y="2661"/>
                  </a:cubicBezTo>
                  <a:cubicBezTo>
                    <a:pt x="20867" y="2264"/>
                    <a:pt x="20405" y="1347"/>
                    <a:pt x="19671" y="850"/>
                  </a:cubicBezTo>
                  <a:cubicBezTo>
                    <a:pt x="18837" y="286"/>
                    <a:pt x="17830" y="0"/>
                    <a:pt x="168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0"/>
            <p:cNvSpPr/>
            <p:nvPr/>
          </p:nvSpPr>
          <p:spPr>
            <a:xfrm>
              <a:off x="2959150" y="743100"/>
              <a:ext cx="718475" cy="535900"/>
            </a:xfrm>
            <a:custGeom>
              <a:rect b="b" l="l" r="r" t="t"/>
              <a:pathLst>
                <a:path extrusionOk="0" h="21436" w="28739">
                  <a:moveTo>
                    <a:pt x="561" y="0"/>
                  </a:moveTo>
                  <a:cubicBezTo>
                    <a:pt x="229" y="0"/>
                    <a:pt x="1" y="336"/>
                    <a:pt x="123" y="646"/>
                  </a:cubicBezTo>
                  <a:cubicBezTo>
                    <a:pt x="1249" y="3527"/>
                    <a:pt x="4052" y="9805"/>
                    <a:pt x="9496" y="14019"/>
                  </a:cubicBezTo>
                  <a:cubicBezTo>
                    <a:pt x="13808" y="17358"/>
                    <a:pt x="24412" y="21435"/>
                    <a:pt x="24412" y="21435"/>
                  </a:cubicBezTo>
                  <a:lnTo>
                    <a:pt x="28738" y="15114"/>
                  </a:lnTo>
                  <a:cubicBezTo>
                    <a:pt x="28738" y="15114"/>
                    <a:pt x="21098" y="6707"/>
                    <a:pt x="16425" y="3895"/>
                  </a:cubicBezTo>
                  <a:cubicBezTo>
                    <a:pt x="10525" y="347"/>
                    <a:pt x="3658" y="6"/>
                    <a:pt x="564" y="0"/>
                  </a:cubicBezTo>
                  <a:cubicBezTo>
                    <a:pt x="563" y="0"/>
                    <a:pt x="562" y="0"/>
                    <a:pt x="56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0"/>
            <p:cNvSpPr/>
            <p:nvPr/>
          </p:nvSpPr>
          <p:spPr>
            <a:xfrm>
              <a:off x="3180625" y="883725"/>
              <a:ext cx="131700" cy="118500"/>
            </a:xfrm>
            <a:custGeom>
              <a:rect b="b" l="l" r="r" t="t"/>
              <a:pathLst>
                <a:path extrusionOk="0" h="4740" w="5268">
                  <a:moveTo>
                    <a:pt x="2698" y="700"/>
                  </a:moveTo>
                  <a:cubicBezTo>
                    <a:pt x="3023" y="700"/>
                    <a:pt x="3351" y="795"/>
                    <a:pt x="3639" y="992"/>
                  </a:cubicBezTo>
                  <a:cubicBezTo>
                    <a:pt x="4400" y="1513"/>
                    <a:pt x="4594" y="2551"/>
                    <a:pt x="4074" y="3313"/>
                  </a:cubicBezTo>
                  <a:cubicBezTo>
                    <a:pt x="3751" y="3785"/>
                    <a:pt x="3226" y="4039"/>
                    <a:pt x="2693" y="4039"/>
                  </a:cubicBezTo>
                  <a:cubicBezTo>
                    <a:pt x="2368" y="4039"/>
                    <a:pt x="2039" y="3945"/>
                    <a:pt x="1751" y="3748"/>
                  </a:cubicBezTo>
                  <a:cubicBezTo>
                    <a:pt x="991" y="3227"/>
                    <a:pt x="796" y="2188"/>
                    <a:pt x="1316" y="1426"/>
                  </a:cubicBezTo>
                  <a:cubicBezTo>
                    <a:pt x="1640" y="954"/>
                    <a:pt x="2165" y="700"/>
                    <a:pt x="2698" y="700"/>
                  </a:cubicBezTo>
                  <a:close/>
                  <a:moveTo>
                    <a:pt x="2699" y="0"/>
                  </a:moveTo>
                  <a:cubicBezTo>
                    <a:pt x="1942" y="0"/>
                    <a:pt x="1198" y="361"/>
                    <a:pt x="739" y="1031"/>
                  </a:cubicBezTo>
                  <a:cubicBezTo>
                    <a:pt x="0" y="2109"/>
                    <a:pt x="278" y="3587"/>
                    <a:pt x="1356" y="4326"/>
                  </a:cubicBezTo>
                  <a:cubicBezTo>
                    <a:pt x="1749" y="4596"/>
                    <a:pt x="2215" y="4740"/>
                    <a:pt x="2691" y="4740"/>
                  </a:cubicBezTo>
                  <a:cubicBezTo>
                    <a:pt x="2692" y="4740"/>
                    <a:pt x="2693" y="4740"/>
                    <a:pt x="2694" y="4740"/>
                  </a:cubicBezTo>
                  <a:cubicBezTo>
                    <a:pt x="3734" y="4740"/>
                    <a:pt x="4652" y="4064"/>
                    <a:pt x="4959" y="3072"/>
                  </a:cubicBezTo>
                  <a:cubicBezTo>
                    <a:pt x="5268" y="2079"/>
                    <a:pt x="4892" y="1000"/>
                    <a:pt x="4034" y="413"/>
                  </a:cubicBezTo>
                  <a:cubicBezTo>
                    <a:pt x="3626" y="134"/>
                    <a:pt x="3160" y="0"/>
                    <a:pt x="26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0"/>
            <p:cNvSpPr/>
            <p:nvPr/>
          </p:nvSpPr>
          <p:spPr>
            <a:xfrm>
              <a:off x="3322450" y="982300"/>
              <a:ext cx="105875" cy="93125"/>
            </a:xfrm>
            <a:custGeom>
              <a:rect b="b" l="l" r="r" t="t"/>
              <a:pathLst>
                <a:path extrusionOk="0" h="3725" w="4235">
                  <a:moveTo>
                    <a:pt x="2118" y="794"/>
                  </a:moveTo>
                  <a:cubicBezTo>
                    <a:pt x="2118" y="794"/>
                    <a:pt x="2119" y="794"/>
                    <a:pt x="2120" y="794"/>
                  </a:cubicBezTo>
                  <a:cubicBezTo>
                    <a:pt x="2334" y="794"/>
                    <a:pt x="2544" y="861"/>
                    <a:pt x="2721" y="982"/>
                  </a:cubicBezTo>
                  <a:cubicBezTo>
                    <a:pt x="3157" y="1281"/>
                    <a:pt x="3310" y="1854"/>
                    <a:pt x="3079" y="2329"/>
                  </a:cubicBezTo>
                  <a:cubicBezTo>
                    <a:pt x="2897" y="2705"/>
                    <a:pt x="2518" y="2932"/>
                    <a:pt x="2118" y="2932"/>
                  </a:cubicBezTo>
                  <a:cubicBezTo>
                    <a:pt x="2012" y="2932"/>
                    <a:pt x="1906" y="2916"/>
                    <a:pt x="1801" y="2883"/>
                  </a:cubicBezTo>
                  <a:cubicBezTo>
                    <a:pt x="1296" y="2726"/>
                    <a:pt x="981" y="2224"/>
                    <a:pt x="1061" y="1701"/>
                  </a:cubicBezTo>
                  <a:cubicBezTo>
                    <a:pt x="1141" y="1180"/>
                    <a:pt x="1590" y="794"/>
                    <a:pt x="2118" y="794"/>
                  </a:cubicBezTo>
                  <a:close/>
                  <a:moveTo>
                    <a:pt x="2119" y="0"/>
                  </a:moveTo>
                  <a:cubicBezTo>
                    <a:pt x="1525" y="0"/>
                    <a:pt x="942" y="284"/>
                    <a:pt x="581" y="812"/>
                  </a:cubicBezTo>
                  <a:cubicBezTo>
                    <a:pt x="1" y="1659"/>
                    <a:pt x="218" y="2821"/>
                    <a:pt x="1066" y="3400"/>
                  </a:cubicBezTo>
                  <a:cubicBezTo>
                    <a:pt x="1373" y="3611"/>
                    <a:pt x="1736" y="3725"/>
                    <a:pt x="2109" y="3725"/>
                  </a:cubicBezTo>
                  <a:cubicBezTo>
                    <a:pt x="2111" y="3725"/>
                    <a:pt x="2113" y="3725"/>
                    <a:pt x="2115" y="3725"/>
                  </a:cubicBezTo>
                  <a:cubicBezTo>
                    <a:pt x="2116" y="3725"/>
                    <a:pt x="2117" y="3725"/>
                    <a:pt x="2118" y="3725"/>
                  </a:cubicBezTo>
                  <a:cubicBezTo>
                    <a:pt x="2733" y="3725"/>
                    <a:pt x="3307" y="3422"/>
                    <a:pt x="3655" y="2915"/>
                  </a:cubicBezTo>
                  <a:cubicBezTo>
                    <a:pt x="4235" y="2067"/>
                    <a:pt x="4017" y="906"/>
                    <a:pt x="3170" y="327"/>
                  </a:cubicBezTo>
                  <a:cubicBezTo>
                    <a:pt x="2848" y="106"/>
                    <a:pt x="2482" y="0"/>
                    <a:pt x="21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0"/>
            <p:cNvSpPr/>
            <p:nvPr/>
          </p:nvSpPr>
          <p:spPr>
            <a:xfrm>
              <a:off x="2959150" y="743100"/>
              <a:ext cx="181000" cy="165825"/>
            </a:xfrm>
            <a:custGeom>
              <a:rect b="b" l="l" r="r" t="t"/>
              <a:pathLst>
                <a:path extrusionOk="0" h="6633" w="7240">
                  <a:moveTo>
                    <a:pt x="562" y="0"/>
                  </a:moveTo>
                  <a:cubicBezTo>
                    <a:pt x="229" y="0"/>
                    <a:pt x="1" y="336"/>
                    <a:pt x="123" y="646"/>
                  </a:cubicBezTo>
                  <a:cubicBezTo>
                    <a:pt x="671" y="2047"/>
                    <a:pt x="1619" y="4253"/>
                    <a:pt x="3070" y="6633"/>
                  </a:cubicBezTo>
                  <a:cubicBezTo>
                    <a:pt x="5457" y="5299"/>
                    <a:pt x="6846" y="3283"/>
                    <a:pt x="7239" y="585"/>
                  </a:cubicBezTo>
                  <a:cubicBezTo>
                    <a:pt x="4485" y="89"/>
                    <a:pt x="2074" y="2"/>
                    <a:pt x="566" y="0"/>
                  </a:cubicBezTo>
                  <a:cubicBezTo>
                    <a:pt x="565" y="0"/>
                    <a:pt x="563" y="0"/>
                    <a:pt x="5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0"/>
            <p:cNvSpPr/>
            <p:nvPr/>
          </p:nvSpPr>
          <p:spPr>
            <a:xfrm>
              <a:off x="3516000" y="1078900"/>
              <a:ext cx="161625" cy="200100"/>
            </a:xfrm>
            <a:custGeom>
              <a:rect b="b" l="l" r="r" t="t"/>
              <a:pathLst>
                <a:path extrusionOk="0" h="8004" w="6465">
                  <a:moveTo>
                    <a:pt x="4890" y="0"/>
                  </a:moveTo>
                  <a:lnTo>
                    <a:pt x="0" y="7144"/>
                  </a:lnTo>
                  <a:cubicBezTo>
                    <a:pt x="1300" y="7681"/>
                    <a:pt x="2138" y="8003"/>
                    <a:pt x="2138" y="8003"/>
                  </a:cubicBezTo>
                  <a:lnTo>
                    <a:pt x="6464" y="1682"/>
                  </a:lnTo>
                  <a:cubicBezTo>
                    <a:pt x="6464" y="1682"/>
                    <a:pt x="5861" y="1018"/>
                    <a:pt x="489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0"/>
            <p:cNvSpPr/>
            <p:nvPr/>
          </p:nvSpPr>
          <p:spPr>
            <a:xfrm>
              <a:off x="3416875" y="1214625"/>
              <a:ext cx="242300" cy="240925"/>
            </a:xfrm>
            <a:custGeom>
              <a:rect b="b" l="l" r="r" t="t"/>
              <a:pathLst>
                <a:path extrusionOk="0" h="9637" w="9692">
                  <a:moveTo>
                    <a:pt x="1" y="0"/>
                  </a:moveTo>
                  <a:lnTo>
                    <a:pt x="1" y="0"/>
                  </a:lnTo>
                  <a:cubicBezTo>
                    <a:pt x="229" y="2190"/>
                    <a:pt x="625" y="5569"/>
                    <a:pt x="1254" y="6702"/>
                  </a:cubicBezTo>
                  <a:cubicBezTo>
                    <a:pt x="1883" y="7835"/>
                    <a:pt x="8473" y="9637"/>
                    <a:pt x="8473" y="9637"/>
                  </a:cubicBezTo>
                  <a:lnTo>
                    <a:pt x="9692" y="7855"/>
                  </a:lnTo>
                  <a:cubicBezTo>
                    <a:pt x="9692" y="7855"/>
                    <a:pt x="4876" y="5270"/>
                    <a:pt x="4596" y="4777"/>
                  </a:cubicBezTo>
                  <a:cubicBezTo>
                    <a:pt x="4314" y="4283"/>
                    <a:pt x="4406" y="1896"/>
                    <a:pt x="4406" y="1896"/>
                  </a:cubicBez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0"/>
            <p:cNvSpPr/>
            <p:nvPr/>
          </p:nvSpPr>
          <p:spPr>
            <a:xfrm>
              <a:off x="3562375" y="970000"/>
              <a:ext cx="301275" cy="186800"/>
            </a:xfrm>
            <a:custGeom>
              <a:rect b="b" l="l" r="r" t="t"/>
              <a:pathLst>
                <a:path extrusionOk="0" h="7472" w="12051">
                  <a:moveTo>
                    <a:pt x="6305" y="0"/>
                  </a:moveTo>
                  <a:cubicBezTo>
                    <a:pt x="4830" y="0"/>
                    <a:pt x="1931" y="755"/>
                    <a:pt x="0" y="1282"/>
                  </a:cubicBezTo>
                  <a:lnTo>
                    <a:pt x="3362" y="4702"/>
                  </a:lnTo>
                  <a:cubicBezTo>
                    <a:pt x="3362" y="4702"/>
                    <a:pt x="5373" y="3830"/>
                    <a:pt x="6036" y="3830"/>
                  </a:cubicBezTo>
                  <a:cubicBezTo>
                    <a:pt x="6065" y="3830"/>
                    <a:pt x="6092" y="3832"/>
                    <a:pt x="6115" y="3836"/>
                  </a:cubicBezTo>
                  <a:cubicBezTo>
                    <a:pt x="6677" y="3919"/>
                    <a:pt x="10831" y="7472"/>
                    <a:pt x="10831" y="7472"/>
                  </a:cubicBezTo>
                  <a:lnTo>
                    <a:pt x="12051" y="5691"/>
                  </a:lnTo>
                  <a:cubicBezTo>
                    <a:pt x="12051" y="5691"/>
                    <a:pt x="7984" y="199"/>
                    <a:pt x="6701" y="24"/>
                  </a:cubicBezTo>
                  <a:cubicBezTo>
                    <a:pt x="6585" y="8"/>
                    <a:pt x="6452" y="0"/>
                    <a:pt x="63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0"/>
            <p:cNvSpPr/>
            <p:nvPr/>
          </p:nvSpPr>
          <p:spPr>
            <a:xfrm>
              <a:off x="3601825" y="1164750"/>
              <a:ext cx="901400" cy="1727900"/>
            </a:xfrm>
            <a:custGeom>
              <a:rect b="b" l="l" r="r" t="t"/>
              <a:pathLst>
                <a:path extrusionOk="0" h="69116" w="36056">
                  <a:moveTo>
                    <a:pt x="1829" y="0"/>
                  </a:moveTo>
                  <a:lnTo>
                    <a:pt x="0" y="2672"/>
                  </a:lnTo>
                  <a:cubicBezTo>
                    <a:pt x="0" y="2672"/>
                    <a:pt x="7876" y="8498"/>
                    <a:pt x="12994" y="16213"/>
                  </a:cubicBezTo>
                  <a:cubicBezTo>
                    <a:pt x="18113" y="23929"/>
                    <a:pt x="16219" y="34862"/>
                    <a:pt x="16219" y="34862"/>
                  </a:cubicBezTo>
                  <a:lnTo>
                    <a:pt x="16219" y="69115"/>
                  </a:lnTo>
                  <a:cubicBezTo>
                    <a:pt x="16219" y="69115"/>
                    <a:pt x="36055" y="54141"/>
                    <a:pt x="31368" y="30549"/>
                  </a:cubicBezTo>
                  <a:cubicBezTo>
                    <a:pt x="27056" y="8849"/>
                    <a:pt x="7088" y="2725"/>
                    <a:pt x="18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0"/>
            <p:cNvSpPr/>
            <p:nvPr/>
          </p:nvSpPr>
          <p:spPr>
            <a:xfrm>
              <a:off x="3617075" y="1186325"/>
              <a:ext cx="735275" cy="1547350"/>
            </a:xfrm>
            <a:custGeom>
              <a:rect b="b" l="l" r="r" t="t"/>
              <a:pathLst>
                <a:path extrusionOk="0" h="61894" w="29411">
                  <a:moveTo>
                    <a:pt x="628" y="0"/>
                  </a:moveTo>
                  <a:lnTo>
                    <a:pt x="1" y="917"/>
                  </a:lnTo>
                  <a:cubicBezTo>
                    <a:pt x="1" y="917"/>
                    <a:pt x="9419" y="6457"/>
                    <a:pt x="14692" y="13466"/>
                  </a:cubicBezTo>
                  <a:cubicBezTo>
                    <a:pt x="20823" y="21613"/>
                    <a:pt x="24736" y="37884"/>
                    <a:pt x="15609" y="48175"/>
                  </a:cubicBezTo>
                  <a:lnTo>
                    <a:pt x="15609" y="61893"/>
                  </a:lnTo>
                  <a:cubicBezTo>
                    <a:pt x="15609" y="61893"/>
                    <a:pt x="25057" y="53626"/>
                    <a:pt x="27108" y="41304"/>
                  </a:cubicBezTo>
                  <a:cubicBezTo>
                    <a:pt x="29410" y="27477"/>
                    <a:pt x="22684" y="11533"/>
                    <a:pt x="6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0"/>
            <p:cNvSpPr/>
            <p:nvPr/>
          </p:nvSpPr>
          <p:spPr>
            <a:xfrm>
              <a:off x="4489275" y="2371625"/>
              <a:ext cx="255550" cy="1157800"/>
            </a:xfrm>
            <a:custGeom>
              <a:rect b="b" l="l" r="r" t="t"/>
              <a:pathLst>
                <a:path extrusionOk="0" fill="none" h="46312" w="10222">
                  <a:moveTo>
                    <a:pt x="10222" y="1"/>
                  </a:moveTo>
                  <a:cubicBezTo>
                    <a:pt x="10222" y="1"/>
                    <a:pt x="1940" y="13553"/>
                    <a:pt x="0" y="46312"/>
                  </a:cubicBezTo>
                </a:path>
              </a:pathLst>
            </a:custGeom>
            <a:noFill/>
            <a:ln cap="rnd" cmpd="sng" w="58925">
              <a:solidFill>
                <a:schemeClr val="accent1"/>
              </a:solidFill>
              <a:prstDash val="solid"/>
              <a:miter lim="108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0"/>
            <p:cNvSpPr/>
            <p:nvPr/>
          </p:nvSpPr>
          <p:spPr>
            <a:xfrm>
              <a:off x="3563400" y="1529250"/>
              <a:ext cx="505400" cy="1908825"/>
            </a:xfrm>
            <a:custGeom>
              <a:rect b="b" l="l" r="r" t="t"/>
              <a:pathLst>
                <a:path extrusionOk="0" fill="none" h="76353" w="20216">
                  <a:moveTo>
                    <a:pt x="20216" y="0"/>
                  </a:moveTo>
                  <a:cubicBezTo>
                    <a:pt x="17411" y="5062"/>
                    <a:pt x="7208" y="29895"/>
                    <a:pt x="4212" y="42865"/>
                  </a:cubicBezTo>
                  <a:cubicBezTo>
                    <a:pt x="0" y="61085"/>
                    <a:pt x="809" y="76352"/>
                    <a:pt x="809" y="76352"/>
                  </a:cubicBezTo>
                </a:path>
              </a:pathLst>
            </a:custGeom>
            <a:noFill/>
            <a:ln cap="rnd" cmpd="sng" w="58925">
              <a:solidFill>
                <a:schemeClr val="accent1"/>
              </a:solidFill>
              <a:prstDash val="solid"/>
              <a:miter lim="108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0"/>
            <p:cNvSpPr/>
            <p:nvPr/>
          </p:nvSpPr>
          <p:spPr>
            <a:xfrm>
              <a:off x="3092775" y="3238300"/>
              <a:ext cx="1963000" cy="868625"/>
            </a:xfrm>
            <a:custGeom>
              <a:rect b="b" l="l" r="r" t="t"/>
              <a:pathLst>
                <a:path extrusionOk="0" h="34745" w="78520">
                  <a:moveTo>
                    <a:pt x="10022" y="0"/>
                  </a:moveTo>
                  <a:cubicBezTo>
                    <a:pt x="5721" y="0"/>
                    <a:pt x="2507" y="769"/>
                    <a:pt x="0" y="3309"/>
                  </a:cubicBezTo>
                  <a:cubicBezTo>
                    <a:pt x="505" y="5433"/>
                    <a:pt x="452" y="11772"/>
                    <a:pt x="4150" y="16897"/>
                  </a:cubicBezTo>
                  <a:cubicBezTo>
                    <a:pt x="8145" y="22432"/>
                    <a:pt x="14869" y="25285"/>
                    <a:pt x="25250" y="28007"/>
                  </a:cubicBezTo>
                  <a:cubicBezTo>
                    <a:pt x="33941" y="30286"/>
                    <a:pt x="41706" y="34745"/>
                    <a:pt x="49799" y="34745"/>
                  </a:cubicBezTo>
                  <a:cubicBezTo>
                    <a:pt x="51373" y="34745"/>
                    <a:pt x="52960" y="34576"/>
                    <a:pt x="54569" y="34190"/>
                  </a:cubicBezTo>
                  <a:cubicBezTo>
                    <a:pt x="64445" y="31817"/>
                    <a:pt x="73271" y="26685"/>
                    <a:pt x="78520" y="18208"/>
                  </a:cubicBezTo>
                  <a:cubicBezTo>
                    <a:pt x="78520" y="18208"/>
                    <a:pt x="64499" y="10299"/>
                    <a:pt x="59378" y="10299"/>
                  </a:cubicBezTo>
                  <a:cubicBezTo>
                    <a:pt x="59246" y="10299"/>
                    <a:pt x="59120" y="10304"/>
                    <a:pt x="59001" y="10315"/>
                  </a:cubicBezTo>
                  <a:cubicBezTo>
                    <a:pt x="54234" y="10744"/>
                    <a:pt x="55268" y="13465"/>
                    <a:pt x="52158" y="14205"/>
                  </a:cubicBezTo>
                  <a:cubicBezTo>
                    <a:pt x="51851" y="14278"/>
                    <a:pt x="51464" y="14312"/>
                    <a:pt x="51013" y="14312"/>
                  </a:cubicBezTo>
                  <a:cubicBezTo>
                    <a:pt x="46894" y="14312"/>
                    <a:pt x="37493" y="11452"/>
                    <a:pt x="36021" y="9034"/>
                  </a:cubicBezTo>
                  <a:cubicBezTo>
                    <a:pt x="34388" y="6352"/>
                    <a:pt x="37771" y="2268"/>
                    <a:pt x="25017" y="1179"/>
                  </a:cubicBezTo>
                  <a:cubicBezTo>
                    <a:pt x="18894" y="656"/>
                    <a:pt x="13995" y="0"/>
                    <a:pt x="100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0"/>
            <p:cNvSpPr/>
            <p:nvPr/>
          </p:nvSpPr>
          <p:spPr>
            <a:xfrm>
              <a:off x="4444475" y="3498775"/>
              <a:ext cx="599200" cy="243250"/>
            </a:xfrm>
            <a:custGeom>
              <a:rect b="b" l="l" r="r" t="t"/>
              <a:pathLst>
                <a:path extrusionOk="0" h="9730" w="23968">
                  <a:moveTo>
                    <a:pt x="4411" y="0"/>
                  </a:moveTo>
                  <a:cubicBezTo>
                    <a:pt x="4172" y="0"/>
                    <a:pt x="3955" y="23"/>
                    <a:pt x="3756" y="70"/>
                  </a:cubicBezTo>
                  <a:cubicBezTo>
                    <a:pt x="2037" y="480"/>
                    <a:pt x="0" y="4521"/>
                    <a:pt x="0" y="4521"/>
                  </a:cubicBezTo>
                  <a:cubicBezTo>
                    <a:pt x="821" y="3826"/>
                    <a:pt x="2400" y="2777"/>
                    <a:pt x="4682" y="2777"/>
                  </a:cubicBezTo>
                  <a:cubicBezTo>
                    <a:pt x="5578" y="2777"/>
                    <a:pt x="6582" y="2938"/>
                    <a:pt x="7691" y="3346"/>
                  </a:cubicBezTo>
                  <a:cubicBezTo>
                    <a:pt x="11039" y="4579"/>
                    <a:pt x="16879" y="6478"/>
                    <a:pt x="23113" y="9730"/>
                  </a:cubicBezTo>
                  <a:lnTo>
                    <a:pt x="23968" y="8547"/>
                  </a:lnTo>
                  <a:cubicBezTo>
                    <a:pt x="23968" y="8547"/>
                    <a:pt x="22185" y="5236"/>
                    <a:pt x="15359" y="3161"/>
                  </a:cubicBezTo>
                  <a:cubicBezTo>
                    <a:pt x="9323" y="1326"/>
                    <a:pt x="6233" y="0"/>
                    <a:pt x="44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0"/>
            <p:cNvSpPr/>
            <p:nvPr/>
          </p:nvSpPr>
          <p:spPr>
            <a:xfrm>
              <a:off x="3096900" y="3230400"/>
              <a:ext cx="1108925" cy="381425"/>
            </a:xfrm>
            <a:custGeom>
              <a:rect b="b" l="l" r="r" t="t"/>
              <a:pathLst>
                <a:path extrusionOk="0" h="15257" w="44357">
                  <a:moveTo>
                    <a:pt x="10586" y="0"/>
                  </a:moveTo>
                  <a:cubicBezTo>
                    <a:pt x="9204" y="0"/>
                    <a:pt x="7997" y="95"/>
                    <a:pt x="7057" y="315"/>
                  </a:cubicBezTo>
                  <a:cubicBezTo>
                    <a:pt x="2483" y="1390"/>
                    <a:pt x="0" y="4481"/>
                    <a:pt x="0" y="4481"/>
                  </a:cubicBezTo>
                  <a:lnTo>
                    <a:pt x="131" y="5562"/>
                  </a:lnTo>
                  <a:cubicBezTo>
                    <a:pt x="2372" y="4707"/>
                    <a:pt x="6523" y="3341"/>
                    <a:pt x="12538" y="3341"/>
                  </a:cubicBezTo>
                  <a:cubicBezTo>
                    <a:pt x="14039" y="3341"/>
                    <a:pt x="15655" y="3426"/>
                    <a:pt x="17387" y="3625"/>
                  </a:cubicBezTo>
                  <a:cubicBezTo>
                    <a:pt x="26061" y="4622"/>
                    <a:pt x="31012" y="4780"/>
                    <a:pt x="31415" y="5963"/>
                  </a:cubicBezTo>
                  <a:cubicBezTo>
                    <a:pt x="31818" y="7145"/>
                    <a:pt x="32285" y="8633"/>
                    <a:pt x="32919" y="9978"/>
                  </a:cubicBezTo>
                  <a:cubicBezTo>
                    <a:pt x="33552" y="11324"/>
                    <a:pt x="36629" y="13669"/>
                    <a:pt x="44356" y="15256"/>
                  </a:cubicBezTo>
                  <a:lnTo>
                    <a:pt x="43447" y="13896"/>
                  </a:lnTo>
                  <a:cubicBezTo>
                    <a:pt x="43447" y="13896"/>
                    <a:pt x="36802" y="12854"/>
                    <a:pt x="35453" y="8896"/>
                  </a:cubicBezTo>
                  <a:cubicBezTo>
                    <a:pt x="34105" y="4937"/>
                    <a:pt x="35852" y="3676"/>
                    <a:pt x="29183" y="2414"/>
                  </a:cubicBezTo>
                  <a:cubicBezTo>
                    <a:pt x="23884" y="1412"/>
                    <a:pt x="15927" y="0"/>
                    <a:pt x="1058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0"/>
            <p:cNvSpPr/>
            <p:nvPr/>
          </p:nvSpPr>
          <p:spPr>
            <a:xfrm>
              <a:off x="3047750" y="3201475"/>
              <a:ext cx="2083300" cy="515900"/>
            </a:xfrm>
            <a:custGeom>
              <a:rect b="b" l="l" r="r" t="t"/>
              <a:pathLst>
                <a:path extrusionOk="0" h="20636" w="83332">
                  <a:moveTo>
                    <a:pt x="13923" y="0"/>
                  </a:moveTo>
                  <a:cubicBezTo>
                    <a:pt x="12776" y="0"/>
                    <a:pt x="11875" y="52"/>
                    <a:pt x="10950" y="102"/>
                  </a:cubicBezTo>
                  <a:cubicBezTo>
                    <a:pt x="3378" y="504"/>
                    <a:pt x="2413" y="1322"/>
                    <a:pt x="1207" y="2064"/>
                  </a:cubicBezTo>
                  <a:cubicBezTo>
                    <a:pt x="1" y="2806"/>
                    <a:pt x="938" y="5688"/>
                    <a:pt x="1390" y="5796"/>
                  </a:cubicBezTo>
                  <a:cubicBezTo>
                    <a:pt x="1426" y="5805"/>
                    <a:pt x="1462" y="5809"/>
                    <a:pt x="1497" y="5809"/>
                  </a:cubicBezTo>
                  <a:cubicBezTo>
                    <a:pt x="2362" y="5809"/>
                    <a:pt x="3353" y="3401"/>
                    <a:pt x="12977" y="3401"/>
                  </a:cubicBezTo>
                  <a:cubicBezTo>
                    <a:pt x="22999" y="3401"/>
                    <a:pt x="32718" y="4985"/>
                    <a:pt x="34186" y="6128"/>
                  </a:cubicBezTo>
                  <a:cubicBezTo>
                    <a:pt x="34809" y="6613"/>
                    <a:pt x="35248" y="10546"/>
                    <a:pt x="36732" y="12031"/>
                  </a:cubicBezTo>
                  <a:cubicBezTo>
                    <a:pt x="38217" y="13515"/>
                    <a:pt x="42789" y="15674"/>
                    <a:pt x="46322" y="16413"/>
                  </a:cubicBezTo>
                  <a:cubicBezTo>
                    <a:pt x="48526" y="16875"/>
                    <a:pt x="50738" y="17175"/>
                    <a:pt x="52511" y="17175"/>
                  </a:cubicBezTo>
                  <a:cubicBezTo>
                    <a:pt x="53684" y="17175"/>
                    <a:pt x="54664" y="17043"/>
                    <a:pt x="55322" y="16740"/>
                  </a:cubicBezTo>
                  <a:cubicBezTo>
                    <a:pt x="56685" y="16113"/>
                    <a:pt x="58490" y="13875"/>
                    <a:pt x="59817" y="13366"/>
                  </a:cubicBezTo>
                  <a:cubicBezTo>
                    <a:pt x="60005" y="13294"/>
                    <a:pt x="60249" y="13260"/>
                    <a:pt x="60545" y="13260"/>
                  </a:cubicBezTo>
                  <a:cubicBezTo>
                    <a:pt x="62979" y="13260"/>
                    <a:pt x="68887" y="15569"/>
                    <a:pt x="74947" y="18264"/>
                  </a:cubicBezTo>
                  <a:cubicBezTo>
                    <a:pt x="78193" y="19707"/>
                    <a:pt x="79795" y="20636"/>
                    <a:pt x="80701" y="20636"/>
                  </a:cubicBezTo>
                  <a:cubicBezTo>
                    <a:pt x="80989" y="20636"/>
                    <a:pt x="81207" y="20541"/>
                    <a:pt x="81384" y="20340"/>
                  </a:cubicBezTo>
                  <a:cubicBezTo>
                    <a:pt x="82120" y="19505"/>
                    <a:pt x="83331" y="18712"/>
                    <a:pt x="80912" y="17414"/>
                  </a:cubicBezTo>
                  <a:cubicBezTo>
                    <a:pt x="78492" y="16114"/>
                    <a:pt x="73573" y="13423"/>
                    <a:pt x="65779" y="11196"/>
                  </a:cubicBezTo>
                  <a:cubicBezTo>
                    <a:pt x="62684" y="10312"/>
                    <a:pt x="60745" y="9925"/>
                    <a:pt x="59439" y="9925"/>
                  </a:cubicBezTo>
                  <a:cubicBezTo>
                    <a:pt x="57454" y="9925"/>
                    <a:pt x="56930" y="10818"/>
                    <a:pt x="56035" y="12217"/>
                  </a:cubicBezTo>
                  <a:cubicBezTo>
                    <a:pt x="55143" y="13610"/>
                    <a:pt x="54108" y="14494"/>
                    <a:pt x="51753" y="14494"/>
                  </a:cubicBezTo>
                  <a:cubicBezTo>
                    <a:pt x="50188" y="14494"/>
                    <a:pt x="48041" y="14104"/>
                    <a:pt x="44966" y="13214"/>
                  </a:cubicBezTo>
                  <a:cubicBezTo>
                    <a:pt x="37263" y="10987"/>
                    <a:pt x="38495" y="8337"/>
                    <a:pt x="37660" y="5776"/>
                  </a:cubicBezTo>
                  <a:cubicBezTo>
                    <a:pt x="36825" y="3215"/>
                    <a:pt x="35969" y="2380"/>
                    <a:pt x="26143" y="1080"/>
                  </a:cubicBezTo>
                  <a:cubicBezTo>
                    <a:pt x="19568" y="212"/>
                    <a:pt x="16242" y="0"/>
                    <a:pt x="139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0"/>
            <p:cNvSpPr/>
            <p:nvPr/>
          </p:nvSpPr>
          <p:spPr>
            <a:xfrm>
              <a:off x="2798725" y="3007650"/>
              <a:ext cx="740450" cy="791425"/>
            </a:xfrm>
            <a:custGeom>
              <a:rect b="b" l="l" r="r" t="t"/>
              <a:pathLst>
                <a:path extrusionOk="0" h="31657" w="29618">
                  <a:moveTo>
                    <a:pt x="1199" y="0"/>
                  </a:moveTo>
                  <a:lnTo>
                    <a:pt x="0" y="778"/>
                  </a:lnTo>
                  <a:lnTo>
                    <a:pt x="231" y="2623"/>
                  </a:lnTo>
                  <a:cubicBezTo>
                    <a:pt x="231" y="2623"/>
                    <a:pt x="5091" y="4894"/>
                    <a:pt x="8979" y="6830"/>
                  </a:cubicBezTo>
                  <a:cubicBezTo>
                    <a:pt x="14132" y="9397"/>
                    <a:pt x="19152" y="11663"/>
                    <a:pt x="20406" y="16374"/>
                  </a:cubicBezTo>
                  <a:cubicBezTo>
                    <a:pt x="21752" y="21433"/>
                    <a:pt x="21759" y="27655"/>
                    <a:pt x="27289" y="31502"/>
                  </a:cubicBezTo>
                  <a:lnTo>
                    <a:pt x="29617" y="31657"/>
                  </a:lnTo>
                  <a:cubicBezTo>
                    <a:pt x="29617" y="31657"/>
                    <a:pt x="25536" y="24856"/>
                    <a:pt x="24753" y="18043"/>
                  </a:cubicBezTo>
                  <a:cubicBezTo>
                    <a:pt x="23970" y="11230"/>
                    <a:pt x="23421" y="9898"/>
                    <a:pt x="17704" y="7235"/>
                  </a:cubicBezTo>
                  <a:cubicBezTo>
                    <a:pt x="11987" y="4573"/>
                    <a:pt x="1199" y="0"/>
                    <a:pt x="119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0"/>
            <p:cNvSpPr/>
            <p:nvPr/>
          </p:nvSpPr>
          <p:spPr>
            <a:xfrm>
              <a:off x="2828675" y="3007650"/>
              <a:ext cx="860250" cy="833775"/>
            </a:xfrm>
            <a:custGeom>
              <a:rect b="b" l="l" r="r" t="t"/>
              <a:pathLst>
                <a:path extrusionOk="0" h="33351" w="34410">
                  <a:moveTo>
                    <a:pt x="1" y="0"/>
                  </a:moveTo>
                  <a:lnTo>
                    <a:pt x="504" y="2018"/>
                  </a:lnTo>
                  <a:cubicBezTo>
                    <a:pt x="504" y="2018"/>
                    <a:pt x="11396" y="6635"/>
                    <a:pt x="16046" y="9111"/>
                  </a:cubicBezTo>
                  <a:cubicBezTo>
                    <a:pt x="18972" y="10668"/>
                    <a:pt x="21070" y="11752"/>
                    <a:pt x="21810" y="16675"/>
                  </a:cubicBezTo>
                  <a:cubicBezTo>
                    <a:pt x="22551" y="21598"/>
                    <a:pt x="24441" y="28480"/>
                    <a:pt x="28419" y="31657"/>
                  </a:cubicBezTo>
                  <a:lnTo>
                    <a:pt x="34410" y="33350"/>
                  </a:lnTo>
                  <a:cubicBezTo>
                    <a:pt x="32609" y="32503"/>
                    <a:pt x="27845" y="29751"/>
                    <a:pt x="26152" y="21175"/>
                  </a:cubicBezTo>
                  <a:cubicBezTo>
                    <a:pt x="24457" y="12600"/>
                    <a:pt x="24715" y="10942"/>
                    <a:pt x="23232" y="8930"/>
                  </a:cubicBezTo>
                  <a:cubicBezTo>
                    <a:pt x="21751" y="6919"/>
                    <a:pt x="18374" y="5946"/>
                    <a:pt x="11435" y="3494"/>
                  </a:cubicBezTo>
                  <a:cubicBezTo>
                    <a:pt x="4679" y="1107"/>
                    <a:pt x="1"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0"/>
            <p:cNvSpPr/>
            <p:nvPr/>
          </p:nvSpPr>
          <p:spPr>
            <a:xfrm>
              <a:off x="3123725" y="2265800"/>
              <a:ext cx="1152300" cy="960525"/>
            </a:xfrm>
            <a:custGeom>
              <a:rect b="b" l="l" r="r" t="t"/>
              <a:pathLst>
                <a:path extrusionOk="0" h="38421" w="46092">
                  <a:moveTo>
                    <a:pt x="20549" y="0"/>
                  </a:moveTo>
                  <a:cubicBezTo>
                    <a:pt x="16034" y="0"/>
                    <a:pt x="12718" y="925"/>
                    <a:pt x="11283" y="1919"/>
                  </a:cubicBezTo>
                  <a:cubicBezTo>
                    <a:pt x="7523" y="4522"/>
                    <a:pt x="3618" y="7703"/>
                    <a:pt x="1809" y="18694"/>
                  </a:cubicBezTo>
                  <a:cubicBezTo>
                    <a:pt x="0" y="29684"/>
                    <a:pt x="4342" y="31853"/>
                    <a:pt x="4342" y="31853"/>
                  </a:cubicBezTo>
                  <a:cubicBezTo>
                    <a:pt x="4342" y="31853"/>
                    <a:pt x="2791" y="27818"/>
                    <a:pt x="11507" y="27818"/>
                  </a:cubicBezTo>
                  <a:cubicBezTo>
                    <a:pt x="12059" y="27818"/>
                    <a:pt x="12653" y="27835"/>
                    <a:pt x="13291" y="27869"/>
                  </a:cubicBezTo>
                  <a:cubicBezTo>
                    <a:pt x="23992" y="28447"/>
                    <a:pt x="37803" y="38421"/>
                    <a:pt x="37803" y="38421"/>
                  </a:cubicBezTo>
                  <a:cubicBezTo>
                    <a:pt x="37803" y="38421"/>
                    <a:pt x="36046" y="28360"/>
                    <a:pt x="38855" y="19828"/>
                  </a:cubicBezTo>
                  <a:cubicBezTo>
                    <a:pt x="41666" y="11294"/>
                    <a:pt x="46091" y="8714"/>
                    <a:pt x="46091" y="8714"/>
                  </a:cubicBezTo>
                  <a:cubicBezTo>
                    <a:pt x="36425" y="1999"/>
                    <a:pt x="27190" y="0"/>
                    <a:pt x="2054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0"/>
            <p:cNvSpPr/>
            <p:nvPr/>
          </p:nvSpPr>
          <p:spPr>
            <a:xfrm>
              <a:off x="3513050" y="1810775"/>
              <a:ext cx="745775" cy="514625"/>
            </a:xfrm>
            <a:custGeom>
              <a:rect b="b" l="l" r="r" t="t"/>
              <a:pathLst>
                <a:path extrusionOk="0" h="20585" w="29831">
                  <a:moveTo>
                    <a:pt x="12581" y="0"/>
                  </a:moveTo>
                  <a:cubicBezTo>
                    <a:pt x="7454" y="0"/>
                    <a:pt x="5519" y="2207"/>
                    <a:pt x="3897" y="3954"/>
                  </a:cubicBezTo>
                  <a:cubicBezTo>
                    <a:pt x="1875" y="6132"/>
                    <a:pt x="0" y="11924"/>
                    <a:pt x="2033" y="15415"/>
                  </a:cubicBezTo>
                  <a:cubicBezTo>
                    <a:pt x="2033" y="15415"/>
                    <a:pt x="3417" y="14605"/>
                    <a:pt x="6617" y="14605"/>
                  </a:cubicBezTo>
                  <a:cubicBezTo>
                    <a:pt x="7896" y="14605"/>
                    <a:pt x="9466" y="14734"/>
                    <a:pt x="11353" y="15097"/>
                  </a:cubicBezTo>
                  <a:cubicBezTo>
                    <a:pt x="20747" y="16903"/>
                    <a:pt x="25603" y="20584"/>
                    <a:pt x="25603" y="20584"/>
                  </a:cubicBezTo>
                  <a:cubicBezTo>
                    <a:pt x="25603" y="20584"/>
                    <a:pt x="24232" y="10907"/>
                    <a:pt x="29831" y="6173"/>
                  </a:cubicBezTo>
                  <a:cubicBezTo>
                    <a:pt x="29831" y="6173"/>
                    <a:pt x="25564" y="2000"/>
                    <a:pt x="16995" y="442"/>
                  </a:cubicBezTo>
                  <a:cubicBezTo>
                    <a:pt x="15301" y="134"/>
                    <a:pt x="13844" y="0"/>
                    <a:pt x="1258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0"/>
            <p:cNvSpPr/>
            <p:nvPr/>
          </p:nvSpPr>
          <p:spPr>
            <a:xfrm>
              <a:off x="3959525" y="1598575"/>
              <a:ext cx="479625" cy="191800"/>
            </a:xfrm>
            <a:custGeom>
              <a:rect b="b" l="l" r="r" t="t"/>
              <a:pathLst>
                <a:path extrusionOk="0" h="7672" w="19185">
                  <a:moveTo>
                    <a:pt x="3743" y="0"/>
                  </a:moveTo>
                  <a:cubicBezTo>
                    <a:pt x="3489" y="0"/>
                    <a:pt x="3233" y="14"/>
                    <a:pt x="2976" y="43"/>
                  </a:cubicBezTo>
                  <a:cubicBezTo>
                    <a:pt x="5395" y="1616"/>
                    <a:pt x="3722" y="4023"/>
                    <a:pt x="0" y="6847"/>
                  </a:cubicBezTo>
                  <a:cubicBezTo>
                    <a:pt x="1500" y="6299"/>
                    <a:pt x="2799" y="6098"/>
                    <a:pt x="3975" y="6098"/>
                  </a:cubicBezTo>
                  <a:cubicBezTo>
                    <a:pt x="7262" y="6098"/>
                    <a:pt x="9589" y="7672"/>
                    <a:pt x="12661" y="7672"/>
                  </a:cubicBezTo>
                  <a:cubicBezTo>
                    <a:pt x="12882" y="7672"/>
                    <a:pt x="13108" y="7663"/>
                    <a:pt x="13337" y="7646"/>
                  </a:cubicBezTo>
                  <a:cubicBezTo>
                    <a:pt x="17896" y="7298"/>
                    <a:pt x="19185" y="3484"/>
                    <a:pt x="19185" y="3483"/>
                  </a:cubicBezTo>
                  <a:lnTo>
                    <a:pt x="19185" y="3483"/>
                  </a:lnTo>
                  <a:cubicBezTo>
                    <a:pt x="18479" y="4013"/>
                    <a:pt x="16968" y="4682"/>
                    <a:pt x="15235" y="4682"/>
                  </a:cubicBezTo>
                  <a:cubicBezTo>
                    <a:pt x="14050" y="4682"/>
                    <a:pt x="12760" y="4369"/>
                    <a:pt x="11553" y="3483"/>
                  </a:cubicBezTo>
                  <a:cubicBezTo>
                    <a:pt x="8841" y="1494"/>
                    <a:pt x="6375" y="0"/>
                    <a:pt x="37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0"/>
            <p:cNvSpPr/>
            <p:nvPr/>
          </p:nvSpPr>
          <p:spPr>
            <a:xfrm>
              <a:off x="4042550" y="1448950"/>
              <a:ext cx="90675" cy="87225"/>
            </a:xfrm>
            <a:custGeom>
              <a:rect b="b" l="l" r="r" t="t"/>
              <a:pathLst>
                <a:path extrusionOk="0" h="3489" w="3627">
                  <a:moveTo>
                    <a:pt x="1744" y="0"/>
                  </a:moveTo>
                  <a:cubicBezTo>
                    <a:pt x="1519" y="0"/>
                    <a:pt x="1293" y="43"/>
                    <a:pt x="1077" y="133"/>
                  </a:cubicBezTo>
                  <a:cubicBezTo>
                    <a:pt x="425" y="402"/>
                    <a:pt x="1" y="1039"/>
                    <a:pt x="1" y="1744"/>
                  </a:cubicBezTo>
                  <a:cubicBezTo>
                    <a:pt x="1" y="2708"/>
                    <a:pt x="781" y="3489"/>
                    <a:pt x="1745" y="3489"/>
                  </a:cubicBezTo>
                  <a:cubicBezTo>
                    <a:pt x="2450" y="3489"/>
                    <a:pt x="3087" y="3064"/>
                    <a:pt x="3356" y="2412"/>
                  </a:cubicBezTo>
                  <a:cubicBezTo>
                    <a:pt x="3626" y="1760"/>
                    <a:pt x="3477" y="1010"/>
                    <a:pt x="2979" y="511"/>
                  </a:cubicBezTo>
                  <a:cubicBezTo>
                    <a:pt x="2645" y="177"/>
                    <a:pt x="2198" y="0"/>
                    <a:pt x="174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0"/>
            <p:cNvSpPr/>
            <p:nvPr/>
          </p:nvSpPr>
          <p:spPr>
            <a:xfrm>
              <a:off x="4191575" y="2759950"/>
              <a:ext cx="745650" cy="678125"/>
            </a:xfrm>
            <a:custGeom>
              <a:rect b="b" l="l" r="r" t="t"/>
              <a:pathLst>
                <a:path extrusionOk="0" h="27125" w="29826">
                  <a:moveTo>
                    <a:pt x="12115" y="0"/>
                  </a:moveTo>
                  <a:cubicBezTo>
                    <a:pt x="11025" y="0"/>
                    <a:pt x="9891" y="75"/>
                    <a:pt x="8715" y="238"/>
                  </a:cubicBezTo>
                  <a:cubicBezTo>
                    <a:pt x="8715" y="238"/>
                    <a:pt x="4627" y="1868"/>
                    <a:pt x="2690" y="7313"/>
                  </a:cubicBezTo>
                  <a:cubicBezTo>
                    <a:pt x="1" y="14869"/>
                    <a:pt x="3975" y="20157"/>
                    <a:pt x="3975" y="20157"/>
                  </a:cubicBezTo>
                  <a:cubicBezTo>
                    <a:pt x="3975" y="20157"/>
                    <a:pt x="5111" y="18643"/>
                    <a:pt x="7851" y="18643"/>
                  </a:cubicBezTo>
                  <a:cubicBezTo>
                    <a:pt x="7988" y="18643"/>
                    <a:pt x="8129" y="18647"/>
                    <a:pt x="8274" y="18655"/>
                  </a:cubicBezTo>
                  <a:cubicBezTo>
                    <a:pt x="16223" y="19090"/>
                    <a:pt x="27976" y="27124"/>
                    <a:pt x="27976" y="27124"/>
                  </a:cubicBezTo>
                  <a:cubicBezTo>
                    <a:pt x="27976" y="27124"/>
                    <a:pt x="23730" y="15149"/>
                    <a:pt x="29826" y="7640"/>
                  </a:cubicBezTo>
                  <a:cubicBezTo>
                    <a:pt x="27299" y="5209"/>
                    <a:pt x="21221" y="0"/>
                    <a:pt x="12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0"/>
            <p:cNvSpPr/>
            <p:nvPr/>
          </p:nvSpPr>
          <p:spPr>
            <a:xfrm>
              <a:off x="4455575" y="2449050"/>
              <a:ext cx="405475" cy="348300"/>
            </a:xfrm>
            <a:custGeom>
              <a:rect b="b" l="l" r="r" t="t"/>
              <a:pathLst>
                <a:path extrusionOk="0" h="13932" w="16219">
                  <a:moveTo>
                    <a:pt x="6140" y="1"/>
                  </a:moveTo>
                  <a:cubicBezTo>
                    <a:pt x="5265" y="1"/>
                    <a:pt x="4389" y="181"/>
                    <a:pt x="3700" y="676"/>
                  </a:cubicBezTo>
                  <a:cubicBezTo>
                    <a:pt x="2619" y="1452"/>
                    <a:pt x="1500" y="2891"/>
                    <a:pt x="979" y="4510"/>
                  </a:cubicBezTo>
                  <a:cubicBezTo>
                    <a:pt x="0" y="7557"/>
                    <a:pt x="979" y="10388"/>
                    <a:pt x="979" y="10388"/>
                  </a:cubicBezTo>
                  <a:cubicBezTo>
                    <a:pt x="1820" y="10128"/>
                    <a:pt x="2736" y="10014"/>
                    <a:pt x="3683" y="10014"/>
                  </a:cubicBezTo>
                  <a:cubicBezTo>
                    <a:pt x="7882" y="10014"/>
                    <a:pt x="12702" y="12258"/>
                    <a:pt x="14414" y="13931"/>
                  </a:cubicBezTo>
                  <a:cubicBezTo>
                    <a:pt x="13652" y="7618"/>
                    <a:pt x="16219" y="3095"/>
                    <a:pt x="16219" y="3095"/>
                  </a:cubicBezTo>
                  <a:cubicBezTo>
                    <a:pt x="13924" y="1335"/>
                    <a:pt x="9615" y="457"/>
                    <a:pt x="7258" y="91"/>
                  </a:cubicBezTo>
                  <a:cubicBezTo>
                    <a:pt x="6896" y="34"/>
                    <a:pt x="6518" y="1"/>
                    <a:pt x="614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0"/>
            <p:cNvSpPr/>
            <p:nvPr/>
          </p:nvSpPr>
          <p:spPr>
            <a:xfrm>
              <a:off x="3067300" y="3790050"/>
              <a:ext cx="991875" cy="685200"/>
            </a:xfrm>
            <a:custGeom>
              <a:rect b="b" l="l" r="r" t="t"/>
              <a:pathLst>
                <a:path extrusionOk="0" h="27408" w="39675">
                  <a:moveTo>
                    <a:pt x="16174" y="1"/>
                  </a:moveTo>
                  <a:cubicBezTo>
                    <a:pt x="7355" y="1"/>
                    <a:pt x="1" y="6455"/>
                    <a:pt x="241" y="14930"/>
                  </a:cubicBezTo>
                  <a:cubicBezTo>
                    <a:pt x="440" y="21896"/>
                    <a:pt x="6148" y="27408"/>
                    <a:pt x="13072" y="27408"/>
                  </a:cubicBezTo>
                  <a:cubicBezTo>
                    <a:pt x="13196" y="27408"/>
                    <a:pt x="13321" y="27406"/>
                    <a:pt x="13446" y="27403"/>
                  </a:cubicBezTo>
                  <a:cubicBezTo>
                    <a:pt x="17636" y="27284"/>
                    <a:pt x="21168" y="24670"/>
                    <a:pt x="22662" y="21025"/>
                  </a:cubicBezTo>
                  <a:cubicBezTo>
                    <a:pt x="27553" y="23226"/>
                    <a:pt x="32395" y="25198"/>
                    <a:pt x="37192" y="26942"/>
                  </a:cubicBezTo>
                  <a:cubicBezTo>
                    <a:pt x="39674" y="11583"/>
                    <a:pt x="28696" y="805"/>
                    <a:pt x="17400" y="42"/>
                  </a:cubicBezTo>
                  <a:cubicBezTo>
                    <a:pt x="16989" y="14"/>
                    <a:pt x="16580" y="1"/>
                    <a:pt x="161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0"/>
            <p:cNvSpPr/>
            <p:nvPr/>
          </p:nvSpPr>
          <p:spPr>
            <a:xfrm>
              <a:off x="3095775" y="3854525"/>
              <a:ext cx="813325" cy="564400"/>
            </a:xfrm>
            <a:custGeom>
              <a:rect b="b" l="l" r="r" t="t"/>
              <a:pathLst>
                <a:path extrusionOk="0" h="22576" w="32533">
                  <a:moveTo>
                    <a:pt x="15523" y="0"/>
                  </a:moveTo>
                  <a:cubicBezTo>
                    <a:pt x="12833" y="0"/>
                    <a:pt x="10049" y="756"/>
                    <a:pt x="7365" y="2437"/>
                  </a:cubicBezTo>
                  <a:cubicBezTo>
                    <a:pt x="1" y="7051"/>
                    <a:pt x="1982" y="14620"/>
                    <a:pt x="2737" y="16364"/>
                  </a:cubicBezTo>
                  <a:cubicBezTo>
                    <a:pt x="3428" y="17959"/>
                    <a:pt x="6464" y="21936"/>
                    <a:pt x="11249" y="21936"/>
                  </a:cubicBezTo>
                  <a:cubicBezTo>
                    <a:pt x="11694" y="21936"/>
                    <a:pt x="12155" y="21901"/>
                    <a:pt x="12630" y="21827"/>
                  </a:cubicBezTo>
                  <a:cubicBezTo>
                    <a:pt x="18212" y="20958"/>
                    <a:pt x="17999" y="15350"/>
                    <a:pt x="16910" y="14451"/>
                  </a:cubicBezTo>
                  <a:lnTo>
                    <a:pt x="16910" y="14451"/>
                  </a:lnTo>
                  <a:cubicBezTo>
                    <a:pt x="16910" y="14451"/>
                    <a:pt x="16255" y="18129"/>
                    <a:pt x="12528" y="18129"/>
                  </a:cubicBezTo>
                  <a:cubicBezTo>
                    <a:pt x="12390" y="18129"/>
                    <a:pt x="12249" y="18124"/>
                    <a:pt x="12103" y="18114"/>
                  </a:cubicBezTo>
                  <a:cubicBezTo>
                    <a:pt x="8001" y="17823"/>
                    <a:pt x="5885" y="12810"/>
                    <a:pt x="8609" y="9117"/>
                  </a:cubicBezTo>
                  <a:cubicBezTo>
                    <a:pt x="10038" y="7181"/>
                    <a:pt x="12140" y="6255"/>
                    <a:pt x="14272" y="6255"/>
                  </a:cubicBezTo>
                  <a:cubicBezTo>
                    <a:pt x="16203" y="6255"/>
                    <a:pt x="18160" y="7015"/>
                    <a:pt x="19662" y="8472"/>
                  </a:cubicBezTo>
                  <a:cubicBezTo>
                    <a:pt x="22823" y="11535"/>
                    <a:pt x="22837" y="15058"/>
                    <a:pt x="21523" y="18446"/>
                  </a:cubicBezTo>
                  <a:cubicBezTo>
                    <a:pt x="21523" y="18446"/>
                    <a:pt x="27958" y="21392"/>
                    <a:pt x="31326" y="22576"/>
                  </a:cubicBezTo>
                  <a:cubicBezTo>
                    <a:pt x="31326" y="22576"/>
                    <a:pt x="32533" y="11840"/>
                    <a:pt x="27696" y="6008"/>
                  </a:cubicBezTo>
                  <a:cubicBezTo>
                    <a:pt x="24621" y="2302"/>
                    <a:pt x="20216" y="0"/>
                    <a:pt x="155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0"/>
            <p:cNvSpPr/>
            <p:nvPr/>
          </p:nvSpPr>
          <p:spPr>
            <a:xfrm>
              <a:off x="3170625" y="3931725"/>
              <a:ext cx="641200" cy="442325"/>
            </a:xfrm>
            <a:custGeom>
              <a:rect b="b" l="l" r="r" t="t"/>
              <a:pathLst>
                <a:path extrusionOk="0" h="17693" w="25648">
                  <a:moveTo>
                    <a:pt x="12180" y="1"/>
                  </a:moveTo>
                  <a:cubicBezTo>
                    <a:pt x="7903" y="1"/>
                    <a:pt x="3750" y="2371"/>
                    <a:pt x="2222" y="6249"/>
                  </a:cubicBezTo>
                  <a:cubicBezTo>
                    <a:pt x="0" y="11885"/>
                    <a:pt x="3837" y="16912"/>
                    <a:pt x="8311" y="16912"/>
                  </a:cubicBezTo>
                  <a:cubicBezTo>
                    <a:pt x="8713" y="16912"/>
                    <a:pt x="9120" y="16871"/>
                    <a:pt x="9528" y="16787"/>
                  </a:cubicBezTo>
                  <a:cubicBezTo>
                    <a:pt x="14482" y="15762"/>
                    <a:pt x="13916" y="11363"/>
                    <a:pt x="13916" y="11363"/>
                  </a:cubicBezTo>
                  <a:lnTo>
                    <a:pt x="13916" y="11363"/>
                  </a:lnTo>
                  <a:cubicBezTo>
                    <a:pt x="13861" y="12986"/>
                    <a:pt x="12018" y="15144"/>
                    <a:pt x="9629" y="15144"/>
                  </a:cubicBezTo>
                  <a:cubicBezTo>
                    <a:pt x="8964" y="15144"/>
                    <a:pt x="8256" y="14977"/>
                    <a:pt x="7533" y="14584"/>
                  </a:cubicBezTo>
                  <a:cubicBezTo>
                    <a:pt x="4212" y="12782"/>
                    <a:pt x="3504" y="9379"/>
                    <a:pt x="5615" y="6029"/>
                  </a:cubicBezTo>
                  <a:cubicBezTo>
                    <a:pt x="6745" y="4236"/>
                    <a:pt x="8857" y="3145"/>
                    <a:pt x="11170" y="3145"/>
                  </a:cubicBezTo>
                  <a:cubicBezTo>
                    <a:pt x="13175" y="3145"/>
                    <a:pt x="15333" y="3965"/>
                    <a:pt x="17134" y="5856"/>
                  </a:cubicBezTo>
                  <a:cubicBezTo>
                    <a:pt x="21015" y="9929"/>
                    <a:pt x="18529" y="15358"/>
                    <a:pt x="18529" y="15358"/>
                  </a:cubicBezTo>
                  <a:lnTo>
                    <a:pt x="23825" y="17692"/>
                  </a:lnTo>
                  <a:cubicBezTo>
                    <a:pt x="23825" y="17692"/>
                    <a:pt x="25647" y="8049"/>
                    <a:pt x="19299" y="2598"/>
                  </a:cubicBezTo>
                  <a:cubicBezTo>
                    <a:pt x="17216" y="809"/>
                    <a:pt x="14677" y="1"/>
                    <a:pt x="1218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0"/>
            <p:cNvSpPr/>
            <p:nvPr/>
          </p:nvSpPr>
          <p:spPr>
            <a:xfrm>
              <a:off x="4272300" y="3972025"/>
              <a:ext cx="826575" cy="568825"/>
            </a:xfrm>
            <a:custGeom>
              <a:rect b="b" l="l" r="r" t="t"/>
              <a:pathLst>
                <a:path extrusionOk="0" h="22753" w="33063">
                  <a:moveTo>
                    <a:pt x="17884" y="1"/>
                  </a:moveTo>
                  <a:cubicBezTo>
                    <a:pt x="9592" y="1"/>
                    <a:pt x="869" y="6276"/>
                    <a:pt x="0" y="17533"/>
                  </a:cubicBezTo>
                  <a:cubicBezTo>
                    <a:pt x="4084" y="17075"/>
                    <a:pt x="8247" y="16448"/>
                    <a:pt x="12490" y="15652"/>
                  </a:cubicBezTo>
                  <a:cubicBezTo>
                    <a:pt x="12970" y="18787"/>
                    <a:pt x="15238" y="21501"/>
                    <a:pt x="18496" y="22387"/>
                  </a:cubicBezTo>
                  <a:cubicBezTo>
                    <a:pt x="19405" y="22634"/>
                    <a:pt x="20318" y="22752"/>
                    <a:pt x="21217" y="22752"/>
                  </a:cubicBezTo>
                  <a:cubicBezTo>
                    <a:pt x="25767" y="22752"/>
                    <a:pt x="29936" y="19726"/>
                    <a:pt x="31188" y="15125"/>
                  </a:cubicBezTo>
                  <a:cubicBezTo>
                    <a:pt x="33063" y="8237"/>
                    <a:pt x="28016" y="1503"/>
                    <a:pt x="20578" y="228"/>
                  </a:cubicBezTo>
                  <a:cubicBezTo>
                    <a:pt x="19693" y="76"/>
                    <a:pt x="18791" y="1"/>
                    <a:pt x="178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0"/>
            <p:cNvSpPr/>
            <p:nvPr/>
          </p:nvSpPr>
          <p:spPr>
            <a:xfrm>
              <a:off x="4373250" y="4022700"/>
              <a:ext cx="686275" cy="462300"/>
            </a:xfrm>
            <a:custGeom>
              <a:rect b="b" l="l" r="r" t="t"/>
              <a:pathLst>
                <a:path extrusionOk="0" h="18492" w="27451">
                  <a:moveTo>
                    <a:pt x="13886" y="0"/>
                  </a:moveTo>
                  <a:cubicBezTo>
                    <a:pt x="11090" y="0"/>
                    <a:pt x="8314" y="980"/>
                    <a:pt x="5976" y="2724"/>
                  </a:cubicBezTo>
                  <a:cubicBezTo>
                    <a:pt x="1086" y="6372"/>
                    <a:pt x="0" y="15002"/>
                    <a:pt x="0" y="15002"/>
                  </a:cubicBezTo>
                  <a:cubicBezTo>
                    <a:pt x="2859" y="14713"/>
                    <a:pt x="8447" y="13626"/>
                    <a:pt x="8452" y="13626"/>
                  </a:cubicBezTo>
                  <a:cubicBezTo>
                    <a:pt x="8452" y="13626"/>
                    <a:pt x="8452" y="13626"/>
                    <a:pt x="8452" y="13626"/>
                  </a:cubicBezTo>
                  <a:lnTo>
                    <a:pt x="8452" y="13626"/>
                  </a:lnTo>
                  <a:cubicBezTo>
                    <a:pt x="8064" y="10726"/>
                    <a:pt x="8742" y="7972"/>
                    <a:pt x="11795" y="6173"/>
                  </a:cubicBezTo>
                  <a:cubicBezTo>
                    <a:pt x="12802" y="5579"/>
                    <a:pt x="13916" y="5290"/>
                    <a:pt x="15009" y="5290"/>
                  </a:cubicBezTo>
                  <a:cubicBezTo>
                    <a:pt x="17230" y="5290"/>
                    <a:pt x="19362" y="6488"/>
                    <a:pt x="20323" y="8770"/>
                  </a:cubicBezTo>
                  <a:cubicBezTo>
                    <a:pt x="21656" y="11937"/>
                    <a:pt x="19496" y="15206"/>
                    <a:pt x="16559" y="15206"/>
                  </a:cubicBezTo>
                  <a:cubicBezTo>
                    <a:pt x="16339" y="15206"/>
                    <a:pt x="16114" y="15187"/>
                    <a:pt x="15886" y="15149"/>
                  </a:cubicBezTo>
                  <a:cubicBezTo>
                    <a:pt x="12620" y="14600"/>
                    <a:pt x="12818" y="11372"/>
                    <a:pt x="12818" y="11372"/>
                  </a:cubicBezTo>
                  <a:lnTo>
                    <a:pt x="12818" y="11372"/>
                  </a:lnTo>
                  <a:cubicBezTo>
                    <a:pt x="11795" y="11870"/>
                    <a:pt x="10568" y="16218"/>
                    <a:pt x="14772" y="17954"/>
                  </a:cubicBezTo>
                  <a:cubicBezTo>
                    <a:pt x="15694" y="18334"/>
                    <a:pt x="16589" y="18491"/>
                    <a:pt x="17434" y="18491"/>
                  </a:cubicBezTo>
                  <a:cubicBezTo>
                    <a:pt x="20445" y="18491"/>
                    <a:pt x="22828" y="16504"/>
                    <a:pt x="23547" y="15551"/>
                  </a:cubicBezTo>
                  <a:cubicBezTo>
                    <a:pt x="24467" y="14329"/>
                    <a:pt x="27450" y="8780"/>
                    <a:pt x="22560" y="3776"/>
                  </a:cubicBezTo>
                  <a:cubicBezTo>
                    <a:pt x="20009" y="1166"/>
                    <a:pt x="16936" y="0"/>
                    <a:pt x="138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0"/>
            <p:cNvSpPr/>
            <p:nvPr/>
          </p:nvSpPr>
          <p:spPr>
            <a:xfrm>
              <a:off x="4469925" y="4086500"/>
              <a:ext cx="491750" cy="358950"/>
            </a:xfrm>
            <a:custGeom>
              <a:rect b="b" l="l" r="r" t="t"/>
              <a:pathLst>
                <a:path extrusionOk="0" h="14358" w="19670">
                  <a:moveTo>
                    <a:pt x="10322" y="0"/>
                  </a:moveTo>
                  <a:cubicBezTo>
                    <a:pt x="9007" y="0"/>
                    <a:pt x="7667" y="294"/>
                    <a:pt x="6398" y="942"/>
                  </a:cubicBezTo>
                  <a:cubicBezTo>
                    <a:pt x="398" y="4006"/>
                    <a:pt x="0" y="11897"/>
                    <a:pt x="0" y="11897"/>
                  </a:cubicBezTo>
                  <a:lnTo>
                    <a:pt x="4585" y="11073"/>
                  </a:lnTo>
                  <a:cubicBezTo>
                    <a:pt x="4585" y="11073"/>
                    <a:pt x="3667" y="6354"/>
                    <a:pt x="7474" y="3901"/>
                  </a:cubicBezTo>
                  <a:cubicBezTo>
                    <a:pt x="8730" y="3092"/>
                    <a:pt x="10024" y="2740"/>
                    <a:pt x="11230" y="2740"/>
                  </a:cubicBezTo>
                  <a:cubicBezTo>
                    <a:pt x="13682" y="2740"/>
                    <a:pt x="15774" y="4193"/>
                    <a:pt x="16456" y="6217"/>
                  </a:cubicBezTo>
                  <a:cubicBezTo>
                    <a:pt x="17474" y="9237"/>
                    <a:pt x="16276" y="11766"/>
                    <a:pt x="13336" y="12548"/>
                  </a:cubicBezTo>
                  <a:cubicBezTo>
                    <a:pt x="12996" y="12639"/>
                    <a:pt x="12671" y="12680"/>
                    <a:pt x="12363" y="12680"/>
                  </a:cubicBezTo>
                  <a:cubicBezTo>
                    <a:pt x="10012" y="12680"/>
                    <a:pt x="8653" y="10267"/>
                    <a:pt x="8951" y="8820"/>
                  </a:cubicBezTo>
                  <a:lnTo>
                    <a:pt x="8951" y="8820"/>
                  </a:lnTo>
                  <a:cubicBezTo>
                    <a:pt x="8951" y="8821"/>
                    <a:pt x="7675" y="12155"/>
                    <a:pt x="11358" y="13894"/>
                  </a:cubicBezTo>
                  <a:cubicBezTo>
                    <a:pt x="12026" y="14210"/>
                    <a:pt x="12730" y="14358"/>
                    <a:pt x="13430" y="14358"/>
                  </a:cubicBezTo>
                  <a:cubicBezTo>
                    <a:pt x="16588" y="14358"/>
                    <a:pt x="19669" y="11341"/>
                    <a:pt x="19070" y="7031"/>
                  </a:cubicBezTo>
                  <a:cubicBezTo>
                    <a:pt x="18512" y="3018"/>
                    <a:pt x="14542" y="0"/>
                    <a:pt x="103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0"/>
            <p:cNvSpPr/>
            <p:nvPr/>
          </p:nvSpPr>
          <p:spPr>
            <a:xfrm>
              <a:off x="4513150" y="4451700"/>
              <a:ext cx="658550" cy="529800"/>
            </a:xfrm>
            <a:custGeom>
              <a:rect b="b" l="l" r="r" t="t"/>
              <a:pathLst>
                <a:path extrusionOk="0" h="21192" w="26342">
                  <a:moveTo>
                    <a:pt x="14377" y="0"/>
                  </a:moveTo>
                  <a:cubicBezTo>
                    <a:pt x="7313" y="0"/>
                    <a:pt x="1366" y="5014"/>
                    <a:pt x="1" y="11739"/>
                  </a:cubicBezTo>
                  <a:lnTo>
                    <a:pt x="9476" y="15548"/>
                  </a:lnTo>
                  <a:cubicBezTo>
                    <a:pt x="10292" y="18726"/>
                    <a:pt x="13139" y="21109"/>
                    <a:pt x="16582" y="21189"/>
                  </a:cubicBezTo>
                  <a:cubicBezTo>
                    <a:pt x="16656" y="21191"/>
                    <a:pt x="16730" y="21192"/>
                    <a:pt x="16804" y="21192"/>
                  </a:cubicBezTo>
                  <a:cubicBezTo>
                    <a:pt x="21891" y="21192"/>
                    <a:pt x="26073" y="17129"/>
                    <a:pt x="26191" y="12016"/>
                  </a:cubicBezTo>
                  <a:cubicBezTo>
                    <a:pt x="26342" y="5532"/>
                    <a:pt x="21208" y="155"/>
                    <a:pt x="14725" y="4"/>
                  </a:cubicBezTo>
                  <a:cubicBezTo>
                    <a:pt x="14608" y="2"/>
                    <a:pt x="14492" y="0"/>
                    <a:pt x="1437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0"/>
            <p:cNvSpPr/>
            <p:nvPr/>
          </p:nvSpPr>
          <p:spPr>
            <a:xfrm>
              <a:off x="4583000" y="4526325"/>
              <a:ext cx="559200" cy="399350"/>
            </a:xfrm>
            <a:custGeom>
              <a:rect b="b" l="l" r="r" t="t"/>
              <a:pathLst>
                <a:path extrusionOk="0" h="15974" w="22368">
                  <a:moveTo>
                    <a:pt x="12172" y="0"/>
                  </a:moveTo>
                  <a:cubicBezTo>
                    <a:pt x="10469" y="0"/>
                    <a:pt x="8627" y="370"/>
                    <a:pt x="6741" y="1219"/>
                  </a:cubicBezTo>
                  <a:cubicBezTo>
                    <a:pt x="610" y="3978"/>
                    <a:pt x="0" y="9876"/>
                    <a:pt x="0" y="9876"/>
                  </a:cubicBezTo>
                  <a:lnTo>
                    <a:pt x="6683" y="12563"/>
                  </a:lnTo>
                  <a:cubicBezTo>
                    <a:pt x="6683" y="12563"/>
                    <a:pt x="5575" y="9605"/>
                    <a:pt x="7816" y="6841"/>
                  </a:cubicBezTo>
                  <a:cubicBezTo>
                    <a:pt x="9225" y="5104"/>
                    <a:pt x="10980" y="4581"/>
                    <a:pt x="12358" y="4581"/>
                  </a:cubicBezTo>
                  <a:cubicBezTo>
                    <a:pt x="13172" y="4581"/>
                    <a:pt x="13854" y="4763"/>
                    <a:pt x="14258" y="4985"/>
                  </a:cubicBezTo>
                  <a:cubicBezTo>
                    <a:pt x="15345" y="5584"/>
                    <a:pt x="17451" y="7113"/>
                    <a:pt x="17296" y="9566"/>
                  </a:cubicBezTo>
                  <a:cubicBezTo>
                    <a:pt x="17143" y="12018"/>
                    <a:pt x="15699" y="12572"/>
                    <a:pt x="14813" y="13074"/>
                  </a:cubicBezTo>
                  <a:cubicBezTo>
                    <a:pt x="14552" y="13222"/>
                    <a:pt x="14126" y="13332"/>
                    <a:pt x="13633" y="13332"/>
                  </a:cubicBezTo>
                  <a:cubicBezTo>
                    <a:pt x="12458" y="13332"/>
                    <a:pt x="10903" y="12707"/>
                    <a:pt x="10304" y="10490"/>
                  </a:cubicBezTo>
                  <a:lnTo>
                    <a:pt x="10304" y="10490"/>
                  </a:lnTo>
                  <a:cubicBezTo>
                    <a:pt x="10304" y="10491"/>
                    <a:pt x="9906" y="11968"/>
                    <a:pt x="10810" y="13878"/>
                  </a:cubicBezTo>
                  <a:cubicBezTo>
                    <a:pt x="11377" y="15073"/>
                    <a:pt x="12994" y="15973"/>
                    <a:pt x="14862" y="15973"/>
                  </a:cubicBezTo>
                  <a:cubicBezTo>
                    <a:pt x="15977" y="15973"/>
                    <a:pt x="17182" y="15653"/>
                    <a:pt x="18306" y="14883"/>
                  </a:cubicBezTo>
                  <a:cubicBezTo>
                    <a:pt x="21313" y="12822"/>
                    <a:pt x="22368" y="7999"/>
                    <a:pt x="20458" y="4381"/>
                  </a:cubicBezTo>
                  <a:cubicBezTo>
                    <a:pt x="19136" y="1875"/>
                    <a:pt x="16007" y="0"/>
                    <a:pt x="1217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0"/>
            <p:cNvSpPr/>
            <p:nvPr/>
          </p:nvSpPr>
          <p:spPr>
            <a:xfrm>
              <a:off x="4667975" y="4585525"/>
              <a:ext cx="398325" cy="303975"/>
            </a:xfrm>
            <a:custGeom>
              <a:rect b="b" l="l" r="r" t="t"/>
              <a:pathLst>
                <a:path extrusionOk="0" h="12159" w="15933">
                  <a:moveTo>
                    <a:pt x="9021" y="0"/>
                  </a:moveTo>
                  <a:cubicBezTo>
                    <a:pt x="8547" y="0"/>
                    <a:pt x="8059" y="50"/>
                    <a:pt x="7562" y="153"/>
                  </a:cubicBezTo>
                  <a:cubicBezTo>
                    <a:pt x="2989" y="1107"/>
                    <a:pt x="1" y="4664"/>
                    <a:pt x="415" y="9041"/>
                  </a:cubicBezTo>
                  <a:lnTo>
                    <a:pt x="3284" y="10195"/>
                  </a:lnTo>
                  <a:cubicBezTo>
                    <a:pt x="3284" y="10195"/>
                    <a:pt x="1964" y="6147"/>
                    <a:pt x="5266" y="3627"/>
                  </a:cubicBezTo>
                  <a:cubicBezTo>
                    <a:pt x="6572" y="2631"/>
                    <a:pt x="7828" y="2256"/>
                    <a:pt x="8945" y="2256"/>
                  </a:cubicBezTo>
                  <a:cubicBezTo>
                    <a:pt x="10650" y="2256"/>
                    <a:pt x="12030" y="3129"/>
                    <a:pt x="12770" y="3996"/>
                  </a:cubicBezTo>
                  <a:cubicBezTo>
                    <a:pt x="13995" y="5429"/>
                    <a:pt x="14602" y="8383"/>
                    <a:pt x="12615" y="9971"/>
                  </a:cubicBezTo>
                  <a:cubicBezTo>
                    <a:pt x="11845" y="10587"/>
                    <a:pt x="10933" y="10928"/>
                    <a:pt x="10060" y="10928"/>
                  </a:cubicBezTo>
                  <a:cubicBezTo>
                    <a:pt x="8680" y="10928"/>
                    <a:pt x="7394" y="10078"/>
                    <a:pt x="6905" y="8122"/>
                  </a:cubicBezTo>
                  <a:lnTo>
                    <a:pt x="6905" y="8122"/>
                  </a:lnTo>
                  <a:cubicBezTo>
                    <a:pt x="6859" y="9550"/>
                    <a:pt x="7311" y="11158"/>
                    <a:pt x="9422" y="11961"/>
                  </a:cubicBezTo>
                  <a:cubicBezTo>
                    <a:pt x="9766" y="12093"/>
                    <a:pt x="10162" y="12159"/>
                    <a:pt x="10584" y="12159"/>
                  </a:cubicBezTo>
                  <a:cubicBezTo>
                    <a:pt x="12744" y="12159"/>
                    <a:pt x="15588" y="10435"/>
                    <a:pt x="15755" y="6987"/>
                  </a:cubicBezTo>
                  <a:cubicBezTo>
                    <a:pt x="15932" y="3314"/>
                    <a:pt x="12917" y="0"/>
                    <a:pt x="90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0"/>
            <p:cNvSpPr/>
            <p:nvPr/>
          </p:nvSpPr>
          <p:spPr>
            <a:xfrm>
              <a:off x="3247600" y="4360425"/>
              <a:ext cx="591525" cy="474400"/>
            </a:xfrm>
            <a:custGeom>
              <a:rect b="b" l="l" r="r" t="t"/>
              <a:pathLst>
                <a:path extrusionOk="0" h="18976" w="23661">
                  <a:moveTo>
                    <a:pt x="12373" y="1"/>
                  </a:moveTo>
                  <a:cubicBezTo>
                    <a:pt x="10623" y="1"/>
                    <a:pt x="8845" y="372"/>
                    <a:pt x="7153" y="1156"/>
                  </a:cubicBezTo>
                  <a:cubicBezTo>
                    <a:pt x="2170" y="3465"/>
                    <a:pt x="1" y="9377"/>
                    <a:pt x="2309" y="14362"/>
                  </a:cubicBezTo>
                  <a:cubicBezTo>
                    <a:pt x="3655" y="17266"/>
                    <a:pt x="6530" y="18976"/>
                    <a:pt x="9534" y="18976"/>
                  </a:cubicBezTo>
                  <a:cubicBezTo>
                    <a:pt x="10654" y="18976"/>
                    <a:pt x="11791" y="18738"/>
                    <a:pt x="12874" y="18236"/>
                  </a:cubicBezTo>
                  <a:cubicBezTo>
                    <a:pt x="16064" y="16758"/>
                    <a:pt x="17452" y="12975"/>
                    <a:pt x="15974" y="9785"/>
                  </a:cubicBezTo>
                  <a:lnTo>
                    <a:pt x="15974" y="9785"/>
                  </a:lnTo>
                  <a:lnTo>
                    <a:pt x="23661" y="7210"/>
                  </a:lnTo>
                  <a:cubicBezTo>
                    <a:pt x="21558" y="2672"/>
                    <a:pt x="17066" y="1"/>
                    <a:pt x="12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0"/>
            <p:cNvSpPr/>
            <p:nvPr/>
          </p:nvSpPr>
          <p:spPr>
            <a:xfrm>
              <a:off x="3318000" y="4430550"/>
              <a:ext cx="455050" cy="358050"/>
            </a:xfrm>
            <a:custGeom>
              <a:rect b="b" l="l" r="r" t="t"/>
              <a:pathLst>
                <a:path extrusionOk="0" h="14322" w="18202">
                  <a:moveTo>
                    <a:pt x="8741" y="1"/>
                  </a:moveTo>
                  <a:cubicBezTo>
                    <a:pt x="4321" y="1"/>
                    <a:pt x="2010" y="2580"/>
                    <a:pt x="1062" y="4664"/>
                  </a:cubicBezTo>
                  <a:cubicBezTo>
                    <a:pt x="0" y="7001"/>
                    <a:pt x="138" y="10877"/>
                    <a:pt x="2621" y="12986"/>
                  </a:cubicBezTo>
                  <a:cubicBezTo>
                    <a:pt x="3670" y="13877"/>
                    <a:pt x="5068" y="14321"/>
                    <a:pt x="6404" y="14321"/>
                  </a:cubicBezTo>
                  <a:cubicBezTo>
                    <a:pt x="9261" y="14321"/>
                    <a:pt x="11834" y="12291"/>
                    <a:pt x="10103" y="8264"/>
                  </a:cubicBezTo>
                  <a:lnTo>
                    <a:pt x="10103" y="8264"/>
                  </a:lnTo>
                  <a:cubicBezTo>
                    <a:pt x="10104" y="8264"/>
                    <a:pt x="10623" y="10967"/>
                    <a:pt x="8322" y="11640"/>
                  </a:cubicBezTo>
                  <a:cubicBezTo>
                    <a:pt x="8003" y="11734"/>
                    <a:pt x="7682" y="11778"/>
                    <a:pt x="7368" y="11778"/>
                  </a:cubicBezTo>
                  <a:cubicBezTo>
                    <a:pt x="5417" y="11778"/>
                    <a:pt x="3716" y="10061"/>
                    <a:pt x="4126" y="7629"/>
                  </a:cubicBezTo>
                  <a:cubicBezTo>
                    <a:pt x="4598" y="4837"/>
                    <a:pt x="6843" y="3955"/>
                    <a:pt x="8167" y="3955"/>
                  </a:cubicBezTo>
                  <a:cubicBezTo>
                    <a:pt x="8182" y="3955"/>
                    <a:pt x="8196" y="3955"/>
                    <a:pt x="8211" y="3955"/>
                  </a:cubicBezTo>
                  <a:cubicBezTo>
                    <a:pt x="9528" y="3974"/>
                    <a:pt x="12054" y="4383"/>
                    <a:pt x="13158" y="6979"/>
                  </a:cubicBezTo>
                  <a:lnTo>
                    <a:pt x="18201" y="5266"/>
                  </a:lnTo>
                  <a:cubicBezTo>
                    <a:pt x="18201" y="5266"/>
                    <a:pt x="16253" y="911"/>
                    <a:pt x="10447" y="120"/>
                  </a:cubicBezTo>
                  <a:cubicBezTo>
                    <a:pt x="9846" y="39"/>
                    <a:pt x="9278" y="1"/>
                    <a:pt x="87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0"/>
            <p:cNvSpPr/>
            <p:nvPr/>
          </p:nvSpPr>
          <p:spPr>
            <a:xfrm>
              <a:off x="3355175" y="4487350"/>
              <a:ext cx="345100" cy="267875"/>
            </a:xfrm>
            <a:custGeom>
              <a:rect b="b" l="l" r="r" t="t"/>
              <a:pathLst>
                <a:path extrusionOk="0" h="10715" w="13804">
                  <a:moveTo>
                    <a:pt x="7230" y="1"/>
                  </a:moveTo>
                  <a:cubicBezTo>
                    <a:pt x="7043" y="1"/>
                    <a:pt x="6852" y="7"/>
                    <a:pt x="6657" y="20"/>
                  </a:cubicBezTo>
                  <a:cubicBezTo>
                    <a:pt x="2876" y="264"/>
                    <a:pt x="1" y="3313"/>
                    <a:pt x="815" y="6641"/>
                  </a:cubicBezTo>
                  <a:cubicBezTo>
                    <a:pt x="1446" y="9220"/>
                    <a:pt x="3372" y="10715"/>
                    <a:pt x="5344" y="10715"/>
                  </a:cubicBezTo>
                  <a:cubicBezTo>
                    <a:pt x="5918" y="10715"/>
                    <a:pt x="6496" y="10588"/>
                    <a:pt x="7047" y="10324"/>
                  </a:cubicBezTo>
                  <a:cubicBezTo>
                    <a:pt x="9490" y="9156"/>
                    <a:pt x="9348" y="7385"/>
                    <a:pt x="8676" y="6191"/>
                  </a:cubicBezTo>
                  <a:lnTo>
                    <a:pt x="8676" y="6191"/>
                  </a:lnTo>
                  <a:cubicBezTo>
                    <a:pt x="8958" y="9512"/>
                    <a:pt x="5736" y="9521"/>
                    <a:pt x="5703" y="9521"/>
                  </a:cubicBezTo>
                  <a:cubicBezTo>
                    <a:pt x="5702" y="9521"/>
                    <a:pt x="5702" y="9521"/>
                    <a:pt x="5702" y="9521"/>
                  </a:cubicBezTo>
                  <a:cubicBezTo>
                    <a:pt x="5689" y="9521"/>
                    <a:pt x="5676" y="9521"/>
                    <a:pt x="5664" y="9521"/>
                  </a:cubicBezTo>
                  <a:cubicBezTo>
                    <a:pt x="2504" y="9521"/>
                    <a:pt x="968" y="3867"/>
                    <a:pt x="5212" y="2102"/>
                  </a:cubicBezTo>
                  <a:cubicBezTo>
                    <a:pt x="5994" y="1777"/>
                    <a:pt x="6699" y="1642"/>
                    <a:pt x="7330" y="1642"/>
                  </a:cubicBezTo>
                  <a:cubicBezTo>
                    <a:pt x="10343" y="1642"/>
                    <a:pt x="11672" y="4707"/>
                    <a:pt x="11672" y="4707"/>
                  </a:cubicBezTo>
                  <a:lnTo>
                    <a:pt x="13804" y="3915"/>
                  </a:lnTo>
                  <a:cubicBezTo>
                    <a:pt x="13057" y="2133"/>
                    <a:pt x="10735" y="1"/>
                    <a:pt x="72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0"/>
            <p:cNvSpPr/>
            <p:nvPr/>
          </p:nvSpPr>
          <p:spPr>
            <a:xfrm>
              <a:off x="3583625" y="3988700"/>
              <a:ext cx="1181875" cy="823650"/>
            </a:xfrm>
            <a:custGeom>
              <a:rect b="b" l="l" r="r" t="t"/>
              <a:pathLst>
                <a:path extrusionOk="0" h="32946" w="47275">
                  <a:moveTo>
                    <a:pt x="18948" y="1"/>
                  </a:moveTo>
                  <a:cubicBezTo>
                    <a:pt x="8668" y="1"/>
                    <a:pt x="0" y="7376"/>
                    <a:pt x="0" y="17321"/>
                  </a:cubicBezTo>
                  <a:cubicBezTo>
                    <a:pt x="0" y="25809"/>
                    <a:pt x="6881" y="32689"/>
                    <a:pt x="15368" y="32689"/>
                  </a:cubicBezTo>
                  <a:cubicBezTo>
                    <a:pt x="20384" y="32689"/>
                    <a:pt x="24696" y="29683"/>
                    <a:pt x="26607" y="25376"/>
                  </a:cubicBezTo>
                  <a:cubicBezTo>
                    <a:pt x="32380" y="28173"/>
                    <a:pt x="38105" y="30696"/>
                    <a:pt x="43783" y="32945"/>
                  </a:cubicBezTo>
                  <a:cubicBezTo>
                    <a:pt x="47274" y="14662"/>
                    <a:pt x="34511" y="1397"/>
                    <a:pt x="21028" y="101"/>
                  </a:cubicBezTo>
                  <a:cubicBezTo>
                    <a:pt x="20329" y="34"/>
                    <a:pt x="19635" y="1"/>
                    <a:pt x="189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0"/>
            <p:cNvSpPr/>
            <p:nvPr/>
          </p:nvSpPr>
          <p:spPr>
            <a:xfrm>
              <a:off x="3615025" y="4066275"/>
              <a:ext cx="968600" cy="688600"/>
            </a:xfrm>
            <a:custGeom>
              <a:rect b="b" l="l" r="r" t="t"/>
              <a:pathLst>
                <a:path extrusionOk="0" h="27544" w="38744">
                  <a:moveTo>
                    <a:pt x="18316" y="0"/>
                  </a:moveTo>
                  <a:cubicBezTo>
                    <a:pt x="15248" y="0"/>
                    <a:pt x="12066" y="822"/>
                    <a:pt x="8965" y="2644"/>
                  </a:cubicBezTo>
                  <a:cubicBezTo>
                    <a:pt x="1" y="7910"/>
                    <a:pt x="2112" y="17030"/>
                    <a:pt x="2956" y="19141"/>
                  </a:cubicBezTo>
                  <a:cubicBezTo>
                    <a:pt x="3741" y="21105"/>
                    <a:pt x="7343" y="26099"/>
                    <a:pt x="13241" y="26099"/>
                  </a:cubicBezTo>
                  <a:cubicBezTo>
                    <a:pt x="13682" y="26099"/>
                    <a:pt x="14135" y="26071"/>
                    <a:pt x="14601" y="26012"/>
                  </a:cubicBezTo>
                  <a:cubicBezTo>
                    <a:pt x="21305" y="25163"/>
                    <a:pt x="21244" y="18449"/>
                    <a:pt x="19971" y="17337"/>
                  </a:cubicBezTo>
                  <a:lnTo>
                    <a:pt x="19971" y="17337"/>
                  </a:lnTo>
                  <a:cubicBezTo>
                    <a:pt x="19971" y="17337"/>
                    <a:pt x="19088" y="21589"/>
                    <a:pt x="14794" y="21589"/>
                  </a:cubicBezTo>
                  <a:cubicBezTo>
                    <a:pt x="14571" y="21589"/>
                    <a:pt x="14339" y="21578"/>
                    <a:pt x="14098" y="21554"/>
                  </a:cubicBezTo>
                  <a:cubicBezTo>
                    <a:pt x="9201" y="21065"/>
                    <a:pt x="6841" y="14998"/>
                    <a:pt x="10224" y="10676"/>
                  </a:cubicBezTo>
                  <a:cubicBezTo>
                    <a:pt x="11941" y="8482"/>
                    <a:pt x="14379" y="7442"/>
                    <a:pt x="16844" y="7442"/>
                  </a:cubicBezTo>
                  <a:cubicBezTo>
                    <a:pt x="19237" y="7442"/>
                    <a:pt x="21656" y="8422"/>
                    <a:pt x="23466" y="10280"/>
                  </a:cubicBezTo>
                  <a:cubicBezTo>
                    <a:pt x="27140" y="14051"/>
                    <a:pt x="27039" y="18265"/>
                    <a:pt x="25351" y="22273"/>
                  </a:cubicBezTo>
                  <a:cubicBezTo>
                    <a:pt x="25351" y="22273"/>
                    <a:pt x="32945" y="26013"/>
                    <a:pt x="36934" y="27543"/>
                  </a:cubicBezTo>
                  <a:cubicBezTo>
                    <a:pt x="36934" y="27543"/>
                    <a:pt x="38743" y="14746"/>
                    <a:pt x="33157" y="7607"/>
                  </a:cubicBezTo>
                  <a:cubicBezTo>
                    <a:pt x="29503" y="2938"/>
                    <a:pt x="24115" y="0"/>
                    <a:pt x="1831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0"/>
            <p:cNvSpPr/>
            <p:nvPr/>
          </p:nvSpPr>
          <p:spPr>
            <a:xfrm>
              <a:off x="3696875" y="4158350"/>
              <a:ext cx="770975" cy="539025"/>
            </a:xfrm>
            <a:custGeom>
              <a:rect b="b" l="l" r="r" t="t"/>
              <a:pathLst>
                <a:path extrusionOk="0" h="21561" w="30839">
                  <a:moveTo>
                    <a:pt x="14612" y="1"/>
                  </a:moveTo>
                  <a:cubicBezTo>
                    <a:pt x="9634" y="1"/>
                    <a:pt x="4793" y="2673"/>
                    <a:pt x="2884" y="7140"/>
                  </a:cubicBezTo>
                  <a:cubicBezTo>
                    <a:pt x="0" y="13888"/>
                    <a:pt x="4564" y="20101"/>
                    <a:pt x="10006" y="20101"/>
                  </a:cubicBezTo>
                  <a:cubicBezTo>
                    <a:pt x="10422" y="20101"/>
                    <a:pt x="10842" y="20065"/>
                    <a:pt x="11264" y="19990"/>
                  </a:cubicBezTo>
                  <a:cubicBezTo>
                    <a:pt x="17223" y="18935"/>
                    <a:pt x="16696" y="13655"/>
                    <a:pt x="16696" y="13654"/>
                  </a:cubicBezTo>
                  <a:lnTo>
                    <a:pt x="16696" y="13654"/>
                  </a:lnTo>
                  <a:cubicBezTo>
                    <a:pt x="16577" y="15562"/>
                    <a:pt x="14369" y="18032"/>
                    <a:pt x="11574" y="18032"/>
                  </a:cubicBezTo>
                  <a:cubicBezTo>
                    <a:pt x="10739" y="18032"/>
                    <a:pt x="9852" y="17811"/>
                    <a:pt x="8952" y="17289"/>
                  </a:cubicBezTo>
                  <a:cubicBezTo>
                    <a:pt x="5043" y="15021"/>
                    <a:pt x="4311" y="10927"/>
                    <a:pt x="6949" y="6993"/>
                  </a:cubicBezTo>
                  <a:cubicBezTo>
                    <a:pt x="8320" y="4949"/>
                    <a:pt x="10771" y="3729"/>
                    <a:pt x="13442" y="3729"/>
                  </a:cubicBezTo>
                  <a:cubicBezTo>
                    <a:pt x="15912" y="3729"/>
                    <a:pt x="18570" y="4773"/>
                    <a:pt x="20733" y="7177"/>
                  </a:cubicBezTo>
                  <a:cubicBezTo>
                    <a:pt x="25236" y="12179"/>
                    <a:pt x="22077" y="18590"/>
                    <a:pt x="22077" y="18590"/>
                  </a:cubicBezTo>
                  <a:lnTo>
                    <a:pt x="28331" y="21560"/>
                  </a:lnTo>
                  <a:cubicBezTo>
                    <a:pt x="28331" y="21560"/>
                    <a:pt x="30839" y="10089"/>
                    <a:pt x="23432" y="3353"/>
                  </a:cubicBezTo>
                  <a:cubicBezTo>
                    <a:pt x="20895" y="1047"/>
                    <a:pt x="17727" y="1"/>
                    <a:pt x="146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0"/>
            <p:cNvSpPr/>
            <p:nvPr/>
          </p:nvSpPr>
          <p:spPr>
            <a:xfrm>
              <a:off x="3123700" y="2302925"/>
              <a:ext cx="1152325" cy="923400"/>
            </a:xfrm>
            <a:custGeom>
              <a:rect b="b" l="l" r="r" t="t"/>
              <a:pathLst>
                <a:path extrusionOk="0" h="36936" w="46093">
                  <a:moveTo>
                    <a:pt x="30956" y="0"/>
                  </a:moveTo>
                  <a:lnTo>
                    <a:pt x="30956" y="0"/>
                  </a:lnTo>
                  <a:cubicBezTo>
                    <a:pt x="37434" y="2146"/>
                    <a:pt x="41284" y="6153"/>
                    <a:pt x="40008" y="8282"/>
                  </a:cubicBezTo>
                  <a:cubicBezTo>
                    <a:pt x="38727" y="10417"/>
                    <a:pt x="35543" y="11372"/>
                    <a:pt x="33433" y="18468"/>
                  </a:cubicBezTo>
                  <a:cubicBezTo>
                    <a:pt x="32117" y="22896"/>
                    <a:pt x="34179" y="28628"/>
                    <a:pt x="32414" y="28628"/>
                  </a:cubicBezTo>
                  <a:cubicBezTo>
                    <a:pt x="32052" y="28628"/>
                    <a:pt x="31529" y="28388"/>
                    <a:pt x="30784" y="27845"/>
                  </a:cubicBezTo>
                  <a:cubicBezTo>
                    <a:pt x="28268" y="26016"/>
                    <a:pt x="25454" y="21238"/>
                    <a:pt x="18336" y="19776"/>
                  </a:cubicBezTo>
                  <a:cubicBezTo>
                    <a:pt x="17500" y="19605"/>
                    <a:pt x="16722" y="19530"/>
                    <a:pt x="15994" y="19530"/>
                  </a:cubicBezTo>
                  <a:cubicBezTo>
                    <a:pt x="11163" y="19530"/>
                    <a:pt x="8521" y="22825"/>
                    <a:pt x="5850" y="23121"/>
                  </a:cubicBezTo>
                  <a:cubicBezTo>
                    <a:pt x="5780" y="23129"/>
                    <a:pt x="5711" y="23133"/>
                    <a:pt x="5643" y="23133"/>
                  </a:cubicBezTo>
                  <a:cubicBezTo>
                    <a:pt x="2760" y="23133"/>
                    <a:pt x="2438" y="16143"/>
                    <a:pt x="2601" y="13366"/>
                  </a:cubicBezTo>
                  <a:lnTo>
                    <a:pt x="2601" y="13366"/>
                  </a:lnTo>
                  <a:cubicBezTo>
                    <a:pt x="2307" y="14530"/>
                    <a:pt x="2040" y="15805"/>
                    <a:pt x="1810" y="17209"/>
                  </a:cubicBezTo>
                  <a:cubicBezTo>
                    <a:pt x="0" y="28199"/>
                    <a:pt x="4341" y="30368"/>
                    <a:pt x="4341" y="30368"/>
                  </a:cubicBezTo>
                  <a:cubicBezTo>
                    <a:pt x="4341" y="30368"/>
                    <a:pt x="2792" y="26333"/>
                    <a:pt x="11508" y="26333"/>
                  </a:cubicBezTo>
                  <a:cubicBezTo>
                    <a:pt x="12060" y="26333"/>
                    <a:pt x="12654" y="26350"/>
                    <a:pt x="13292" y="26384"/>
                  </a:cubicBezTo>
                  <a:cubicBezTo>
                    <a:pt x="23993" y="26962"/>
                    <a:pt x="37804" y="36936"/>
                    <a:pt x="37804" y="36936"/>
                  </a:cubicBezTo>
                  <a:cubicBezTo>
                    <a:pt x="37804" y="36936"/>
                    <a:pt x="36047" y="26874"/>
                    <a:pt x="38856" y="18341"/>
                  </a:cubicBezTo>
                  <a:cubicBezTo>
                    <a:pt x="41667" y="9809"/>
                    <a:pt x="46092" y="7229"/>
                    <a:pt x="46092" y="7229"/>
                  </a:cubicBezTo>
                  <a:cubicBezTo>
                    <a:pt x="40798" y="3551"/>
                    <a:pt x="35636" y="1294"/>
                    <a:pt x="309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0"/>
            <p:cNvSpPr/>
            <p:nvPr/>
          </p:nvSpPr>
          <p:spPr>
            <a:xfrm>
              <a:off x="3526125" y="1905775"/>
              <a:ext cx="732700" cy="419625"/>
            </a:xfrm>
            <a:custGeom>
              <a:rect b="b" l="l" r="r" t="t"/>
              <a:pathLst>
                <a:path extrusionOk="0" h="16785" w="29308">
                  <a:moveTo>
                    <a:pt x="25938" y="0"/>
                  </a:moveTo>
                  <a:cubicBezTo>
                    <a:pt x="25980" y="46"/>
                    <a:pt x="28000" y="2306"/>
                    <a:pt x="25616" y="3951"/>
                  </a:cubicBezTo>
                  <a:cubicBezTo>
                    <a:pt x="23208" y="5613"/>
                    <a:pt x="22075" y="9550"/>
                    <a:pt x="22346" y="12000"/>
                  </a:cubicBezTo>
                  <a:cubicBezTo>
                    <a:pt x="22407" y="12554"/>
                    <a:pt x="22221" y="12791"/>
                    <a:pt x="21849" y="12791"/>
                  </a:cubicBezTo>
                  <a:cubicBezTo>
                    <a:pt x="20577" y="12791"/>
                    <a:pt x="17130" y="10021"/>
                    <a:pt x="13983" y="7739"/>
                  </a:cubicBezTo>
                  <a:cubicBezTo>
                    <a:pt x="12641" y="6766"/>
                    <a:pt x="11256" y="6441"/>
                    <a:pt x="9946" y="6441"/>
                  </a:cubicBezTo>
                  <a:cubicBezTo>
                    <a:pt x="7325" y="6441"/>
                    <a:pt x="5003" y="7740"/>
                    <a:pt x="3925" y="7740"/>
                  </a:cubicBezTo>
                  <a:cubicBezTo>
                    <a:pt x="3908" y="7740"/>
                    <a:pt x="3892" y="7739"/>
                    <a:pt x="3876" y="7739"/>
                  </a:cubicBezTo>
                  <a:cubicBezTo>
                    <a:pt x="2304" y="7676"/>
                    <a:pt x="1131" y="4573"/>
                    <a:pt x="1907" y="2454"/>
                  </a:cubicBezTo>
                  <a:lnTo>
                    <a:pt x="1907" y="2454"/>
                  </a:lnTo>
                  <a:cubicBezTo>
                    <a:pt x="647" y="5163"/>
                    <a:pt x="0" y="9022"/>
                    <a:pt x="1510" y="11615"/>
                  </a:cubicBezTo>
                  <a:cubicBezTo>
                    <a:pt x="1510" y="11615"/>
                    <a:pt x="2894" y="10805"/>
                    <a:pt x="6094" y="10805"/>
                  </a:cubicBezTo>
                  <a:cubicBezTo>
                    <a:pt x="7373" y="10805"/>
                    <a:pt x="8943" y="10934"/>
                    <a:pt x="10830" y="11297"/>
                  </a:cubicBezTo>
                  <a:cubicBezTo>
                    <a:pt x="20224" y="13103"/>
                    <a:pt x="25080" y="16784"/>
                    <a:pt x="25080" y="16784"/>
                  </a:cubicBezTo>
                  <a:cubicBezTo>
                    <a:pt x="25080" y="16784"/>
                    <a:pt x="23709" y="7107"/>
                    <a:pt x="29308" y="2373"/>
                  </a:cubicBezTo>
                  <a:cubicBezTo>
                    <a:pt x="29308" y="2373"/>
                    <a:pt x="28180" y="1277"/>
                    <a:pt x="2593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0"/>
            <p:cNvSpPr/>
            <p:nvPr/>
          </p:nvSpPr>
          <p:spPr>
            <a:xfrm>
              <a:off x="4749525" y="2818400"/>
              <a:ext cx="525" cy="275"/>
            </a:xfrm>
            <a:custGeom>
              <a:rect b="b" l="l" r="r" t="t"/>
              <a:pathLst>
                <a:path extrusionOk="0" h="11" w="21">
                  <a:moveTo>
                    <a:pt x="0" y="1"/>
                  </a:moveTo>
                  <a:lnTo>
                    <a:pt x="21" y="11"/>
                  </a:lnTo>
                  <a:close/>
                </a:path>
              </a:pathLst>
            </a:custGeom>
            <a:solidFill>
              <a:srgbClr val="1E3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0"/>
            <p:cNvSpPr/>
            <p:nvPr/>
          </p:nvSpPr>
          <p:spPr>
            <a:xfrm>
              <a:off x="4191575" y="2820875"/>
              <a:ext cx="745650" cy="617200"/>
            </a:xfrm>
            <a:custGeom>
              <a:rect b="b" l="l" r="r" t="t"/>
              <a:pathLst>
                <a:path extrusionOk="0" h="24688" w="29826">
                  <a:moveTo>
                    <a:pt x="22516" y="0"/>
                  </a:moveTo>
                  <a:lnTo>
                    <a:pt x="22516" y="0"/>
                  </a:lnTo>
                  <a:cubicBezTo>
                    <a:pt x="24188" y="883"/>
                    <a:pt x="26234" y="3034"/>
                    <a:pt x="26234" y="5186"/>
                  </a:cubicBezTo>
                  <a:cubicBezTo>
                    <a:pt x="26234" y="7509"/>
                    <a:pt x="24129" y="7806"/>
                    <a:pt x="23901" y="12045"/>
                  </a:cubicBezTo>
                  <a:cubicBezTo>
                    <a:pt x="23708" y="15627"/>
                    <a:pt x="23351" y="17513"/>
                    <a:pt x="22431" y="17513"/>
                  </a:cubicBezTo>
                  <a:cubicBezTo>
                    <a:pt x="22262" y="17513"/>
                    <a:pt x="22075" y="17450"/>
                    <a:pt x="21866" y="17321"/>
                  </a:cubicBezTo>
                  <a:cubicBezTo>
                    <a:pt x="20516" y="16494"/>
                    <a:pt x="16306" y="12880"/>
                    <a:pt x="12813" y="11719"/>
                  </a:cubicBezTo>
                  <a:cubicBezTo>
                    <a:pt x="12156" y="11501"/>
                    <a:pt x="11517" y="11414"/>
                    <a:pt x="10903" y="11414"/>
                  </a:cubicBezTo>
                  <a:cubicBezTo>
                    <a:pt x="8509" y="11414"/>
                    <a:pt x="6487" y="12736"/>
                    <a:pt x="5193" y="12736"/>
                  </a:cubicBezTo>
                  <a:cubicBezTo>
                    <a:pt x="5054" y="12736"/>
                    <a:pt x="4923" y="12720"/>
                    <a:pt x="4801" y="12687"/>
                  </a:cubicBezTo>
                  <a:cubicBezTo>
                    <a:pt x="2690" y="12102"/>
                    <a:pt x="2291" y="6204"/>
                    <a:pt x="3101" y="3847"/>
                  </a:cubicBezTo>
                  <a:lnTo>
                    <a:pt x="3101" y="3847"/>
                  </a:lnTo>
                  <a:cubicBezTo>
                    <a:pt x="2956" y="4175"/>
                    <a:pt x="2818" y="4516"/>
                    <a:pt x="2690" y="4876"/>
                  </a:cubicBezTo>
                  <a:cubicBezTo>
                    <a:pt x="1" y="12432"/>
                    <a:pt x="3974" y="17720"/>
                    <a:pt x="3974" y="17720"/>
                  </a:cubicBezTo>
                  <a:cubicBezTo>
                    <a:pt x="3974" y="17720"/>
                    <a:pt x="5111" y="16206"/>
                    <a:pt x="7851" y="16206"/>
                  </a:cubicBezTo>
                  <a:cubicBezTo>
                    <a:pt x="7988" y="16206"/>
                    <a:pt x="8129" y="16210"/>
                    <a:pt x="8274" y="16218"/>
                  </a:cubicBezTo>
                  <a:cubicBezTo>
                    <a:pt x="16222" y="16653"/>
                    <a:pt x="27975" y="24687"/>
                    <a:pt x="27975" y="24687"/>
                  </a:cubicBezTo>
                  <a:cubicBezTo>
                    <a:pt x="27975" y="24687"/>
                    <a:pt x="23730" y="12712"/>
                    <a:pt x="29826" y="5203"/>
                  </a:cubicBezTo>
                  <a:cubicBezTo>
                    <a:pt x="28436" y="3865"/>
                    <a:pt x="25969" y="1689"/>
                    <a:pt x="2251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0"/>
            <p:cNvSpPr/>
            <p:nvPr/>
          </p:nvSpPr>
          <p:spPr>
            <a:xfrm>
              <a:off x="4455575" y="2492125"/>
              <a:ext cx="405475" cy="305225"/>
            </a:xfrm>
            <a:custGeom>
              <a:rect b="b" l="l" r="r" t="t"/>
              <a:pathLst>
                <a:path extrusionOk="0" h="12209" w="16219">
                  <a:moveTo>
                    <a:pt x="13675" y="1"/>
                  </a:moveTo>
                  <a:lnTo>
                    <a:pt x="13675" y="1"/>
                  </a:lnTo>
                  <a:cubicBezTo>
                    <a:pt x="13720" y="19"/>
                    <a:pt x="13766" y="37"/>
                    <a:pt x="13811" y="56"/>
                  </a:cubicBezTo>
                  <a:lnTo>
                    <a:pt x="13811" y="56"/>
                  </a:lnTo>
                  <a:cubicBezTo>
                    <a:pt x="13768" y="36"/>
                    <a:pt x="13722" y="18"/>
                    <a:pt x="13675" y="1"/>
                  </a:cubicBezTo>
                  <a:close/>
                  <a:moveTo>
                    <a:pt x="13811" y="56"/>
                  </a:moveTo>
                  <a:cubicBezTo>
                    <a:pt x="15250" y="711"/>
                    <a:pt x="14339" y="2806"/>
                    <a:pt x="13075" y="4211"/>
                  </a:cubicBezTo>
                  <a:cubicBezTo>
                    <a:pt x="11784" y="5646"/>
                    <a:pt x="12975" y="8711"/>
                    <a:pt x="11820" y="8711"/>
                  </a:cubicBezTo>
                  <a:cubicBezTo>
                    <a:pt x="11807" y="8711"/>
                    <a:pt x="11793" y="8710"/>
                    <a:pt x="11779" y="8709"/>
                  </a:cubicBezTo>
                  <a:cubicBezTo>
                    <a:pt x="10555" y="8637"/>
                    <a:pt x="9230" y="6388"/>
                    <a:pt x="7282" y="5749"/>
                  </a:cubicBezTo>
                  <a:cubicBezTo>
                    <a:pt x="6925" y="5632"/>
                    <a:pt x="6568" y="5584"/>
                    <a:pt x="6217" y="5584"/>
                  </a:cubicBezTo>
                  <a:cubicBezTo>
                    <a:pt x="4646" y="5584"/>
                    <a:pt x="3193" y="6539"/>
                    <a:pt x="2481" y="6564"/>
                  </a:cubicBezTo>
                  <a:cubicBezTo>
                    <a:pt x="2477" y="6564"/>
                    <a:pt x="2473" y="6564"/>
                    <a:pt x="2468" y="6564"/>
                  </a:cubicBezTo>
                  <a:cubicBezTo>
                    <a:pt x="1610" y="6564"/>
                    <a:pt x="829" y="3427"/>
                    <a:pt x="1338" y="1952"/>
                  </a:cubicBezTo>
                  <a:lnTo>
                    <a:pt x="1338" y="1952"/>
                  </a:lnTo>
                  <a:cubicBezTo>
                    <a:pt x="1200" y="2219"/>
                    <a:pt x="1073" y="2494"/>
                    <a:pt x="979" y="2787"/>
                  </a:cubicBezTo>
                  <a:cubicBezTo>
                    <a:pt x="0" y="5834"/>
                    <a:pt x="979" y="8665"/>
                    <a:pt x="979" y="8665"/>
                  </a:cubicBezTo>
                  <a:cubicBezTo>
                    <a:pt x="1820" y="8405"/>
                    <a:pt x="2736" y="8291"/>
                    <a:pt x="3683" y="8291"/>
                  </a:cubicBezTo>
                  <a:cubicBezTo>
                    <a:pt x="7882" y="8291"/>
                    <a:pt x="12702" y="10535"/>
                    <a:pt x="14414" y="12208"/>
                  </a:cubicBezTo>
                  <a:cubicBezTo>
                    <a:pt x="13651" y="5895"/>
                    <a:pt x="16219" y="1372"/>
                    <a:pt x="16219" y="1372"/>
                  </a:cubicBezTo>
                  <a:cubicBezTo>
                    <a:pt x="15553" y="862"/>
                    <a:pt x="14718" y="427"/>
                    <a:pt x="13811" y="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0"/>
            <p:cNvSpPr/>
            <p:nvPr/>
          </p:nvSpPr>
          <p:spPr>
            <a:xfrm>
              <a:off x="3423275" y="2390700"/>
              <a:ext cx="432925" cy="342975"/>
            </a:xfrm>
            <a:custGeom>
              <a:rect b="b" l="l" r="r" t="t"/>
              <a:pathLst>
                <a:path extrusionOk="0" h="13719" w="17317">
                  <a:moveTo>
                    <a:pt x="6277" y="3685"/>
                  </a:moveTo>
                  <a:cubicBezTo>
                    <a:pt x="6787" y="3685"/>
                    <a:pt x="7256" y="3851"/>
                    <a:pt x="7575" y="4175"/>
                  </a:cubicBezTo>
                  <a:cubicBezTo>
                    <a:pt x="7902" y="4506"/>
                    <a:pt x="8112" y="4839"/>
                    <a:pt x="7482" y="6309"/>
                  </a:cubicBezTo>
                  <a:cubicBezTo>
                    <a:pt x="7098" y="7204"/>
                    <a:pt x="6231" y="7476"/>
                    <a:pt x="5419" y="7476"/>
                  </a:cubicBezTo>
                  <a:cubicBezTo>
                    <a:pt x="4899" y="7476"/>
                    <a:pt x="4402" y="7364"/>
                    <a:pt x="4070" y="7234"/>
                  </a:cubicBezTo>
                  <a:cubicBezTo>
                    <a:pt x="3221" y="6900"/>
                    <a:pt x="3264" y="5741"/>
                    <a:pt x="4243" y="4634"/>
                  </a:cubicBezTo>
                  <a:cubicBezTo>
                    <a:pt x="4808" y="3995"/>
                    <a:pt x="5580" y="3685"/>
                    <a:pt x="6277" y="3685"/>
                  </a:cubicBezTo>
                  <a:close/>
                  <a:moveTo>
                    <a:pt x="12750" y="4562"/>
                  </a:moveTo>
                  <a:cubicBezTo>
                    <a:pt x="13476" y="4562"/>
                    <a:pt x="14056" y="4971"/>
                    <a:pt x="14435" y="5793"/>
                  </a:cubicBezTo>
                  <a:cubicBezTo>
                    <a:pt x="14879" y="6757"/>
                    <a:pt x="14998" y="8691"/>
                    <a:pt x="13570" y="8765"/>
                  </a:cubicBezTo>
                  <a:lnTo>
                    <a:pt x="13570" y="8766"/>
                  </a:lnTo>
                  <a:cubicBezTo>
                    <a:pt x="13524" y="8769"/>
                    <a:pt x="13478" y="8770"/>
                    <a:pt x="13432" y="8770"/>
                  </a:cubicBezTo>
                  <a:cubicBezTo>
                    <a:pt x="12254" y="8770"/>
                    <a:pt x="11091" y="7993"/>
                    <a:pt x="11031" y="6884"/>
                  </a:cubicBezTo>
                  <a:cubicBezTo>
                    <a:pt x="10985" y="6051"/>
                    <a:pt x="11590" y="4739"/>
                    <a:pt x="12361" y="4598"/>
                  </a:cubicBezTo>
                  <a:cubicBezTo>
                    <a:pt x="12494" y="4574"/>
                    <a:pt x="12624" y="4562"/>
                    <a:pt x="12750" y="4562"/>
                  </a:cubicBezTo>
                  <a:close/>
                  <a:moveTo>
                    <a:pt x="8913" y="8014"/>
                  </a:moveTo>
                  <a:cubicBezTo>
                    <a:pt x="8943" y="8014"/>
                    <a:pt x="8970" y="8019"/>
                    <a:pt x="8995" y="8029"/>
                  </a:cubicBezTo>
                  <a:cubicBezTo>
                    <a:pt x="8995" y="8029"/>
                    <a:pt x="8995" y="8029"/>
                    <a:pt x="8995" y="8029"/>
                  </a:cubicBezTo>
                  <a:cubicBezTo>
                    <a:pt x="8996" y="8029"/>
                    <a:pt x="9598" y="10283"/>
                    <a:pt x="9141" y="10388"/>
                  </a:cubicBezTo>
                  <a:lnTo>
                    <a:pt x="9141" y="10389"/>
                  </a:lnTo>
                  <a:cubicBezTo>
                    <a:pt x="9122" y="10394"/>
                    <a:pt x="9103" y="10396"/>
                    <a:pt x="9085" y="10396"/>
                  </a:cubicBezTo>
                  <a:cubicBezTo>
                    <a:pt x="8666" y="10396"/>
                    <a:pt x="8464" y="9312"/>
                    <a:pt x="8464" y="9312"/>
                  </a:cubicBezTo>
                  <a:cubicBezTo>
                    <a:pt x="8464" y="9312"/>
                    <a:pt x="7776" y="9823"/>
                    <a:pt x="7439" y="9823"/>
                  </a:cubicBezTo>
                  <a:cubicBezTo>
                    <a:pt x="7388" y="9823"/>
                    <a:pt x="7345" y="9811"/>
                    <a:pt x="7313" y="9784"/>
                  </a:cubicBezTo>
                  <a:cubicBezTo>
                    <a:pt x="7088" y="9589"/>
                    <a:pt x="8375" y="8014"/>
                    <a:pt x="8913" y="8014"/>
                  </a:cubicBezTo>
                  <a:close/>
                  <a:moveTo>
                    <a:pt x="9558" y="1"/>
                  </a:moveTo>
                  <a:cubicBezTo>
                    <a:pt x="6941" y="1"/>
                    <a:pt x="5068" y="986"/>
                    <a:pt x="3409" y="2665"/>
                  </a:cubicBezTo>
                  <a:cubicBezTo>
                    <a:pt x="1396" y="4702"/>
                    <a:pt x="0" y="7981"/>
                    <a:pt x="1562" y="8646"/>
                  </a:cubicBezTo>
                  <a:cubicBezTo>
                    <a:pt x="2851" y="9195"/>
                    <a:pt x="3850" y="9243"/>
                    <a:pt x="4160" y="9243"/>
                  </a:cubicBezTo>
                  <a:cubicBezTo>
                    <a:pt x="4226" y="9243"/>
                    <a:pt x="4261" y="9241"/>
                    <a:pt x="4261" y="9241"/>
                  </a:cubicBezTo>
                  <a:lnTo>
                    <a:pt x="4261" y="9241"/>
                  </a:lnTo>
                  <a:cubicBezTo>
                    <a:pt x="4261" y="9241"/>
                    <a:pt x="3688" y="12042"/>
                    <a:pt x="3996" y="12237"/>
                  </a:cubicBezTo>
                  <a:cubicBezTo>
                    <a:pt x="4076" y="12288"/>
                    <a:pt x="4206" y="12307"/>
                    <a:pt x="4354" y="12307"/>
                  </a:cubicBezTo>
                  <a:cubicBezTo>
                    <a:pt x="4777" y="12307"/>
                    <a:pt x="5351" y="12154"/>
                    <a:pt x="5351" y="12154"/>
                  </a:cubicBezTo>
                  <a:lnTo>
                    <a:pt x="5351" y="12154"/>
                  </a:lnTo>
                  <a:cubicBezTo>
                    <a:pt x="5351" y="12154"/>
                    <a:pt x="5156" y="12684"/>
                    <a:pt x="5847" y="12794"/>
                  </a:cubicBezTo>
                  <a:cubicBezTo>
                    <a:pt x="5906" y="12803"/>
                    <a:pt x="5967" y="12807"/>
                    <a:pt x="6029" y="12807"/>
                  </a:cubicBezTo>
                  <a:cubicBezTo>
                    <a:pt x="6691" y="12807"/>
                    <a:pt x="7470" y="12314"/>
                    <a:pt x="7470" y="12314"/>
                  </a:cubicBezTo>
                  <a:cubicBezTo>
                    <a:pt x="7470" y="12314"/>
                    <a:pt x="7614" y="13408"/>
                    <a:pt x="8204" y="13408"/>
                  </a:cubicBezTo>
                  <a:cubicBezTo>
                    <a:pt x="8214" y="13408"/>
                    <a:pt x="8224" y="13408"/>
                    <a:pt x="8234" y="13408"/>
                  </a:cubicBezTo>
                  <a:cubicBezTo>
                    <a:pt x="8848" y="13371"/>
                    <a:pt x="9787" y="12552"/>
                    <a:pt x="9787" y="12552"/>
                  </a:cubicBezTo>
                  <a:cubicBezTo>
                    <a:pt x="9787" y="12552"/>
                    <a:pt x="10080" y="13719"/>
                    <a:pt x="10597" y="13719"/>
                  </a:cubicBezTo>
                  <a:cubicBezTo>
                    <a:pt x="10604" y="13719"/>
                    <a:pt x="10611" y="13719"/>
                    <a:pt x="10618" y="13718"/>
                  </a:cubicBezTo>
                  <a:cubicBezTo>
                    <a:pt x="11149" y="13686"/>
                    <a:pt x="11940" y="9983"/>
                    <a:pt x="11940" y="9983"/>
                  </a:cubicBezTo>
                  <a:cubicBezTo>
                    <a:pt x="11940" y="9983"/>
                    <a:pt x="13925" y="11545"/>
                    <a:pt x="15386" y="11545"/>
                  </a:cubicBezTo>
                  <a:cubicBezTo>
                    <a:pt x="15490" y="11545"/>
                    <a:pt x="15591" y="11537"/>
                    <a:pt x="15689" y="11520"/>
                  </a:cubicBezTo>
                  <a:cubicBezTo>
                    <a:pt x="17160" y="11264"/>
                    <a:pt x="17317" y="7035"/>
                    <a:pt x="16661" y="4914"/>
                  </a:cubicBezTo>
                  <a:cubicBezTo>
                    <a:pt x="15808" y="2157"/>
                    <a:pt x="13899" y="513"/>
                    <a:pt x="11337" y="138"/>
                  </a:cubicBezTo>
                  <a:cubicBezTo>
                    <a:pt x="10707" y="45"/>
                    <a:pt x="10116" y="1"/>
                    <a:pt x="955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0"/>
            <p:cNvSpPr/>
            <p:nvPr/>
          </p:nvSpPr>
          <p:spPr>
            <a:xfrm>
              <a:off x="3959500" y="1599625"/>
              <a:ext cx="479625" cy="190750"/>
            </a:xfrm>
            <a:custGeom>
              <a:rect b="b" l="l" r="r" t="t"/>
              <a:pathLst>
                <a:path extrusionOk="0" h="7630" w="19185">
                  <a:moveTo>
                    <a:pt x="2977" y="1"/>
                  </a:moveTo>
                  <a:cubicBezTo>
                    <a:pt x="5224" y="1427"/>
                    <a:pt x="4084" y="3734"/>
                    <a:pt x="0" y="6805"/>
                  </a:cubicBezTo>
                  <a:cubicBezTo>
                    <a:pt x="1500" y="6257"/>
                    <a:pt x="2799" y="6056"/>
                    <a:pt x="3975" y="6056"/>
                  </a:cubicBezTo>
                  <a:cubicBezTo>
                    <a:pt x="7262" y="6056"/>
                    <a:pt x="9589" y="7630"/>
                    <a:pt x="12661" y="7630"/>
                  </a:cubicBezTo>
                  <a:cubicBezTo>
                    <a:pt x="12882" y="7630"/>
                    <a:pt x="13108" y="7621"/>
                    <a:pt x="13337" y="7604"/>
                  </a:cubicBezTo>
                  <a:cubicBezTo>
                    <a:pt x="17897" y="7257"/>
                    <a:pt x="19185" y="3442"/>
                    <a:pt x="19185" y="3441"/>
                  </a:cubicBezTo>
                  <a:lnTo>
                    <a:pt x="19185" y="3441"/>
                  </a:lnTo>
                  <a:cubicBezTo>
                    <a:pt x="18151" y="5436"/>
                    <a:pt x="15910" y="6602"/>
                    <a:pt x="13299" y="6602"/>
                  </a:cubicBezTo>
                  <a:cubicBezTo>
                    <a:pt x="12355" y="6602"/>
                    <a:pt x="11363" y="6450"/>
                    <a:pt x="10362" y="6129"/>
                  </a:cubicBezTo>
                  <a:cubicBezTo>
                    <a:pt x="8635" y="5576"/>
                    <a:pt x="7614" y="3713"/>
                    <a:pt x="6811" y="2326"/>
                  </a:cubicBezTo>
                  <a:cubicBezTo>
                    <a:pt x="6485" y="1762"/>
                    <a:pt x="5006" y="72"/>
                    <a:pt x="29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0"/>
            <p:cNvSpPr/>
            <p:nvPr/>
          </p:nvSpPr>
          <p:spPr>
            <a:xfrm>
              <a:off x="4718550" y="257775"/>
              <a:ext cx="41450" cy="201100"/>
            </a:xfrm>
            <a:custGeom>
              <a:rect b="b" l="l" r="r" t="t"/>
              <a:pathLst>
                <a:path extrusionOk="0" fill="none" h="8044" w="1658">
                  <a:moveTo>
                    <a:pt x="1657" y="8044"/>
                  </a:moveTo>
                  <a:lnTo>
                    <a:pt x="0" y="0"/>
                  </a:lnTo>
                </a:path>
              </a:pathLst>
            </a:custGeom>
            <a:noFill/>
            <a:ln cap="rnd" cmpd="sng" w="39275">
              <a:solidFill>
                <a:schemeClr val="accent1"/>
              </a:solidFill>
              <a:prstDash val="solid"/>
              <a:miter lim="108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0"/>
            <p:cNvSpPr/>
            <p:nvPr/>
          </p:nvSpPr>
          <p:spPr>
            <a:xfrm>
              <a:off x="4637600" y="1169900"/>
              <a:ext cx="844800" cy="1917850"/>
            </a:xfrm>
            <a:custGeom>
              <a:rect b="b" l="l" r="r" t="t"/>
              <a:pathLst>
                <a:path extrusionOk="0" h="76714" w="33792">
                  <a:moveTo>
                    <a:pt x="21199" y="0"/>
                  </a:moveTo>
                  <a:lnTo>
                    <a:pt x="1" y="3795"/>
                  </a:lnTo>
                  <a:cubicBezTo>
                    <a:pt x="3795" y="47842"/>
                    <a:pt x="23098" y="69042"/>
                    <a:pt x="33791" y="76713"/>
                  </a:cubicBezTo>
                  <a:lnTo>
                    <a:pt x="33791" y="43653"/>
                  </a:lnTo>
                  <a:cubicBezTo>
                    <a:pt x="24328" y="30703"/>
                    <a:pt x="21199" y="0"/>
                    <a:pt x="211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0"/>
            <p:cNvSpPr/>
            <p:nvPr/>
          </p:nvSpPr>
          <p:spPr>
            <a:xfrm>
              <a:off x="4637600" y="1169875"/>
              <a:ext cx="535525" cy="138700"/>
            </a:xfrm>
            <a:custGeom>
              <a:rect b="b" l="l" r="r" t="t"/>
              <a:pathLst>
                <a:path extrusionOk="0" h="5548" w="21421">
                  <a:moveTo>
                    <a:pt x="21199" y="0"/>
                  </a:moveTo>
                  <a:lnTo>
                    <a:pt x="1" y="3794"/>
                  </a:lnTo>
                  <a:lnTo>
                    <a:pt x="161" y="5548"/>
                  </a:lnTo>
                  <a:lnTo>
                    <a:pt x="21420" y="1897"/>
                  </a:lnTo>
                  <a:lnTo>
                    <a:pt x="2119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0"/>
            <p:cNvSpPr/>
            <p:nvPr/>
          </p:nvSpPr>
          <p:spPr>
            <a:xfrm>
              <a:off x="4770450" y="1318225"/>
              <a:ext cx="345700" cy="320200"/>
            </a:xfrm>
            <a:custGeom>
              <a:rect b="b" l="l" r="r" t="t"/>
              <a:pathLst>
                <a:path extrusionOk="0" h="12808" w="13828">
                  <a:moveTo>
                    <a:pt x="6698" y="0"/>
                  </a:moveTo>
                  <a:cubicBezTo>
                    <a:pt x="6281" y="0"/>
                    <a:pt x="5858" y="43"/>
                    <a:pt x="5433" y="132"/>
                  </a:cubicBezTo>
                  <a:cubicBezTo>
                    <a:pt x="2122" y="828"/>
                    <a:pt x="0" y="4076"/>
                    <a:pt x="697" y="7388"/>
                  </a:cubicBezTo>
                  <a:lnTo>
                    <a:pt x="1835" y="12808"/>
                  </a:lnTo>
                  <a:lnTo>
                    <a:pt x="13828" y="10290"/>
                  </a:lnTo>
                  <a:lnTo>
                    <a:pt x="12689" y="4870"/>
                  </a:lnTo>
                  <a:cubicBezTo>
                    <a:pt x="12082" y="1983"/>
                    <a:pt x="9535" y="0"/>
                    <a:pt x="66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0"/>
            <p:cNvSpPr/>
            <p:nvPr/>
          </p:nvSpPr>
          <p:spPr>
            <a:xfrm>
              <a:off x="4564275" y="1414625"/>
              <a:ext cx="785700" cy="302025"/>
            </a:xfrm>
            <a:custGeom>
              <a:rect b="b" l="l" r="r" t="t"/>
              <a:pathLst>
                <a:path extrusionOk="0" h="12081" w="31428">
                  <a:moveTo>
                    <a:pt x="29934" y="0"/>
                  </a:moveTo>
                  <a:cubicBezTo>
                    <a:pt x="29905" y="0"/>
                    <a:pt x="29875" y="4"/>
                    <a:pt x="29846" y="10"/>
                  </a:cubicBezTo>
                  <a:lnTo>
                    <a:pt x="27274" y="579"/>
                  </a:lnTo>
                  <a:cubicBezTo>
                    <a:pt x="27053" y="627"/>
                    <a:pt x="26914" y="847"/>
                    <a:pt x="26966" y="1067"/>
                  </a:cubicBezTo>
                  <a:lnTo>
                    <a:pt x="27304" y="2595"/>
                  </a:lnTo>
                  <a:cubicBezTo>
                    <a:pt x="27353" y="2814"/>
                    <a:pt x="27214" y="3030"/>
                    <a:pt x="26995" y="3079"/>
                  </a:cubicBezTo>
                  <a:lnTo>
                    <a:pt x="24424" y="3648"/>
                  </a:lnTo>
                  <a:cubicBezTo>
                    <a:pt x="24394" y="3654"/>
                    <a:pt x="24364" y="3657"/>
                    <a:pt x="24335" y="3657"/>
                  </a:cubicBezTo>
                  <a:cubicBezTo>
                    <a:pt x="24149" y="3657"/>
                    <a:pt x="23982" y="3528"/>
                    <a:pt x="23940" y="3339"/>
                  </a:cubicBezTo>
                  <a:lnTo>
                    <a:pt x="23602" y="1811"/>
                  </a:lnTo>
                  <a:cubicBezTo>
                    <a:pt x="23559" y="1622"/>
                    <a:pt x="23391" y="1493"/>
                    <a:pt x="23205" y="1493"/>
                  </a:cubicBezTo>
                  <a:cubicBezTo>
                    <a:pt x="23176" y="1493"/>
                    <a:pt x="23147" y="1496"/>
                    <a:pt x="23118" y="1502"/>
                  </a:cubicBezTo>
                  <a:lnTo>
                    <a:pt x="20546" y="2071"/>
                  </a:lnTo>
                  <a:cubicBezTo>
                    <a:pt x="20326" y="2120"/>
                    <a:pt x="20188" y="2336"/>
                    <a:pt x="20237" y="2555"/>
                  </a:cubicBezTo>
                  <a:lnTo>
                    <a:pt x="20575" y="4083"/>
                  </a:lnTo>
                  <a:cubicBezTo>
                    <a:pt x="20624" y="4302"/>
                    <a:pt x="20485" y="4519"/>
                    <a:pt x="20266" y="4567"/>
                  </a:cubicBezTo>
                  <a:lnTo>
                    <a:pt x="17694" y="5136"/>
                  </a:lnTo>
                  <a:cubicBezTo>
                    <a:pt x="17665" y="5142"/>
                    <a:pt x="17635" y="5145"/>
                    <a:pt x="17606" y="5145"/>
                  </a:cubicBezTo>
                  <a:cubicBezTo>
                    <a:pt x="17420" y="5145"/>
                    <a:pt x="17253" y="5017"/>
                    <a:pt x="17210" y="4827"/>
                  </a:cubicBezTo>
                  <a:lnTo>
                    <a:pt x="16871" y="3299"/>
                  </a:lnTo>
                  <a:cubicBezTo>
                    <a:pt x="16830" y="3109"/>
                    <a:pt x="16661" y="2981"/>
                    <a:pt x="16475" y="2981"/>
                  </a:cubicBezTo>
                  <a:cubicBezTo>
                    <a:pt x="16446" y="2981"/>
                    <a:pt x="16417" y="2984"/>
                    <a:pt x="16387" y="2990"/>
                  </a:cubicBezTo>
                  <a:lnTo>
                    <a:pt x="13816" y="3559"/>
                  </a:lnTo>
                  <a:cubicBezTo>
                    <a:pt x="13597" y="3608"/>
                    <a:pt x="13459" y="3824"/>
                    <a:pt x="13507" y="4043"/>
                  </a:cubicBezTo>
                  <a:lnTo>
                    <a:pt x="13846" y="5571"/>
                  </a:lnTo>
                  <a:cubicBezTo>
                    <a:pt x="13894" y="5790"/>
                    <a:pt x="13756" y="6007"/>
                    <a:pt x="13537" y="6055"/>
                  </a:cubicBezTo>
                  <a:lnTo>
                    <a:pt x="10965" y="6623"/>
                  </a:lnTo>
                  <a:cubicBezTo>
                    <a:pt x="10936" y="6630"/>
                    <a:pt x="10906" y="6633"/>
                    <a:pt x="10877" y="6633"/>
                  </a:cubicBezTo>
                  <a:cubicBezTo>
                    <a:pt x="10691" y="6633"/>
                    <a:pt x="10523" y="6504"/>
                    <a:pt x="10481" y="6315"/>
                  </a:cubicBezTo>
                  <a:lnTo>
                    <a:pt x="10142" y="4787"/>
                  </a:lnTo>
                  <a:cubicBezTo>
                    <a:pt x="10101" y="4597"/>
                    <a:pt x="9932" y="4469"/>
                    <a:pt x="9746" y="4469"/>
                  </a:cubicBezTo>
                  <a:cubicBezTo>
                    <a:pt x="9717" y="4469"/>
                    <a:pt x="9688" y="4472"/>
                    <a:pt x="9658" y="4478"/>
                  </a:cubicBezTo>
                  <a:lnTo>
                    <a:pt x="7086" y="5047"/>
                  </a:lnTo>
                  <a:cubicBezTo>
                    <a:pt x="6868" y="5095"/>
                    <a:pt x="6729" y="5312"/>
                    <a:pt x="6778" y="5531"/>
                  </a:cubicBezTo>
                  <a:lnTo>
                    <a:pt x="7117" y="7059"/>
                  </a:lnTo>
                  <a:cubicBezTo>
                    <a:pt x="7164" y="7278"/>
                    <a:pt x="7027" y="7495"/>
                    <a:pt x="6808" y="7543"/>
                  </a:cubicBezTo>
                  <a:lnTo>
                    <a:pt x="4236" y="8111"/>
                  </a:lnTo>
                  <a:cubicBezTo>
                    <a:pt x="4207" y="8118"/>
                    <a:pt x="4177" y="8121"/>
                    <a:pt x="4148" y="8121"/>
                  </a:cubicBezTo>
                  <a:cubicBezTo>
                    <a:pt x="3961" y="8121"/>
                    <a:pt x="3793" y="7992"/>
                    <a:pt x="3752" y="7803"/>
                  </a:cubicBezTo>
                  <a:lnTo>
                    <a:pt x="3413" y="6275"/>
                  </a:lnTo>
                  <a:cubicBezTo>
                    <a:pt x="3371" y="6085"/>
                    <a:pt x="3203" y="5957"/>
                    <a:pt x="3016" y="5957"/>
                  </a:cubicBezTo>
                  <a:cubicBezTo>
                    <a:pt x="2988" y="5957"/>
                    <a:pt x="2958" y="5960"/>
                    <a:pt x="2929" y="5966"/>
                  </a:cubicBezTo>
                  <a:lnTo>
                    <a:pt x="357" y="6535"/>
                  </a:lnTo>
                  <a:cubicBezTo>
                    <a:pt x="139" y="6583"/>
                    <a:pt x="0" y="6800"/>
                    <a:pt x="49" y="7019"/>
                  </a:cubicBezTo>
                  <a:lnTo>
                    <a:pt x="474" y="8943"/>
                  </a:lnTo>
                  <a:lnTo>
                    <a:pt x="1098" y="11763"/>
                  </a:lnTo>
                  <a:cubicBezTo>
                    <a:pt x="1140" y="11952"/>
                    <a:pt x="1308" y="12081"/>
                    <a:pt x="1495" y="12081"/>
                  </a:cubicBezTo>
                  <a:cubicBezTo>
                    <a:pt x="1524" y="12081"/>
                    <a:pt x="1553" y="12078"/>
                    <a:pt x="1582" y="12072"/>
                  </a:cubicBezTo>
                  <a:lnTo>
                    <a:pt x="31071" y="5546"/>
                  </a:lnTo>
                  <a:cubicBezTo>
                    <a:pt x="31290" y="5497"/>
                    <a:pt x="31428" y="5281"/>
                    <a:pt x="31380" y="5062"/>
                  </a:cubicBezTo>
                  <a:lnTo>
                    <a:pt x="30756" y="2243"/>
                  </a:lnTo>
                  <a:lnTo>
                    <a:pt x="30330" y="319"/>
                  </a:lnTo>
                  <a:cubicBezTo>
                    <a:pt x="30288" y="130"/>
                    <a:pt x="30120" y="0"/>
                    <a:pt x="2993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0"/>
            <p:cNvSpPr/>
            <p:nvPr/>
          </p:nvSpPr>
          <p:spPr>
            <a:xfrm>
              <a:off x="4488825" y="444675"/>
              <a:ext cx="843050" cy="854725"/>
            </a:xfrm>
            <a:custGeom>
              <a:rect b="b" l="l" r="r" t="t"/>
              <a:pathLst>
                <a:path extrusionOk="0" h="34189" w="33722">
                  <a:moveTo>
                    <a:pt x="10866" y="1"/>
                  </a:moveTo>
                  <a:cubicBezTo>
                    <a:pt x="10176" y="1"/>
                    <a:pt x="9815" y="1684"/>
                    <a:pt x="9460" y="5113"/>
                  </a:cubicBezTo>
                  <a:cubicBezTo>
                    <a:pt x="8163" y="17648"/>
                    <a:pt x="4003" y="33445"/>
                    <a:pt x="0" y="34189"/>
                  </a:cubicBezTo>
                  <a:lnTo>
                    <a:pt x="33721" y="27927"/>
                  </a:lnTo>
                  <a:lnTo>
                    <a:pt x="33721" y="27927"/>
                  </a:lnTo>
                  <a:cubicBezTo>
                    <a:pt x="33597" y="27950"/>
                    <a:pt x="33468" y="27962"/>
                    <a:pt x="33335" y="27962"/>
                  </a:cubicBezTo>
                  <a:cubicBezTo>
                    <a:pt x="28867" y="27962"/>
                    <a:pt x="19510" y="15203"/>
                    <a:pt x="13889" y="4283"/>
                  </a:cubicBezTo>
                  <a:cubicBezTo>
                    <a:pt x="12428" y="1445"/>
                    <a:pt x="11506" y="1"/>
                    <a:pt x="108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0"/>
            <p:cNvSpPr/>
            <p:nvPr/>
          </p:nvSpPr>
          <p:spPr>
            <a:xfrm>
              <a:off x="4726475" y="290425"/>
              <a:ext cx="273025" cy="88900"/>
            </a:xfrm>
            <a:custGeom>
              <a:rect b="b" l="l" r="r" t="t"/>
              <a:pathLst>
                <a:path extrusionOk="0" h="3556" w="10921">
                  <a:moveTo>
                    <a:pt x="1891" y="1"/>
                  </a:moveTo>
                  <a:cubicBezTo>
                    <a:pt x="721" y="1"/>
                    <a:pt x="1" y="234"/>
                    <a:pt x="1" y="234"/>
                  </a:cubicBezTo>
                  <a:cubicBezTo>
                    <a:pt x="1488" y="680"/>
                    <a:pt x="1602" y="1848"/>
                    <a:pt x="685" y="3555"/>
                  </a:cubicBezTo>
                  <a:cubicBezTo>
                    <a:pt x="1482" y="3134"/>
                    <a:pt x="2228" y="3002"/>
                    <a:pt x="2958" y="3002"/>
                  </a:cubicBezTo>
                  <a:cubicBezTo>
                    <a:pt x="4173" y="3002"/>
                    <a:pt x="5345" y="3366"/>
                    <a:pt x="6644" y="3366"/>
                  </a:cubicBezTo>
                  <a:cubicBezTo>
                    <a:pt x="7123" y="3366"/>
                    <a:pt x="7618" y="3317"/>
                    <a:pt x="8140" y="3182"/>
                  </a:cubicBezTo>
                  <a:cubicBezTo>
                    <a:pt x="10920" y="2459"/>
                    <a:pt x="10840" y="947"/>
                    <a:pt x="10840" y="947"/>
                  </a:cubicBezTo>
                  <a:lnTo>
                    <a:pt x="10840" y="947"/>
                  </a:lnTo>
                  <a:cubicBezTo>
                    <a:pt x="10311" y="1264"/>
                    <a:pt x="9715" y="1386"/>
                    <a:pt x="9078" y="1386"/>
                  </a:cubicBezTo>
                  <a:cubicBezTo>
                    <a:pt x="7474" y="1386"/>
                    <a:pt x="5616" y="611"/>
                    <a:pt x="3949" y="234"/>
                  </a:cubicBezTo>
                  <a:cubicBezTo>
                    <a:pt x="3173" y="59"/>
                    <a:pt x="2475" y="1"/>
                    <a:pt x="18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0"/>
            <p:cNvSpPr/>
            <p:nvPr/>
          </p:nvSpPr>
          <p:spPr>
            <a:xfrm>
              <a:off x="5800850" y="2937400"/>
              <a:ext cx="205875" cy="363475"/>
            </a:xfrm>
            <a:custGeom>
              <a:rect b="b" l="l" r="r" t="t"/>
              <a:pathLst>
                <a:path extrusionOk="0" h="14539" w="8235">
                  <a:moveTo>
                    <a:pt x="664" y="0"/>
                  </a:moveTo>
                  <a:cubicBezTo>
                    <a:pt x="522" y="0"/>
                    <a:pt x="421" y="41"/>
                    <a:pt x="371" y="120"/>
                  </a:cubicBezTo>
                  <a:cubicBezTo>
                    <a:pt x="0" y="701"/>
                    <a:pt x="2356" y="2568"/>
                    <a:pt x="3129" y="5410"/>
                  </a:cubicBezTo>
                  <a:cubicBezTo>
                    <a:pt x="4280" y="9641"/>
                    <a:pt x="2024" y="12150"/>
                    <a:pt x="2024" y="12150"/>
                  </a:cubicBezTo>
                  <a:cubicBezTo>
                    <a:pt x="2024" y="12150"/>
                    <a:pt x="2378" y="12606"/>
                    <a:pt x="3352" y="13401"/>
                  </a:cubicBezTo>
                  <a:cubicBezTo>
                    <a:pt x="4532" y="14365"/>
                    <a:pt x="5241" y="14538"/>
                    <a:pt x="5598" y="14538"/>
                  </a:cubicBezTo>
                  <a:cubicBezTo>
                    <a:pt x="5798" y="14538"/>
                    <a:pt x="5888" y="14484"/>
                    <a:pt x="5888" y="14484"/>
                  </a:cubicBezTo>
                  <a:cubicBezTo>
                    <a:pt x="5888" y="14484"/>
                    <a:pt x="8235" y="10224"/>
                    <a:pt x="5857" y="5386"/>
                  </a:cubicBezTo>
                  <a:cubicBezTo>
                    <a:pt x="3979" y="1568"/>
                    <a:pt x="1539" y="0"/>
                    <a:pt x="66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0"/>
            <p:cNvSpPr/>
            <p:nvPr/>
          </p:nvSpPr>
          <p:spPr>
            <a:xfrm>
              <a:off x="4934650" y="3199250"/>
              <a:ext cx="1353325" cy="1613125"/>
            </a:xfrm>
            <a:custGeom>
              <a:rect b="b" l="l" r="r" t="t"/>
              <a:pathLst>
                <a:path extrusionOk="0" h="64525" w="54133">
                  <a:moveTo>
                    <a:pt x="44306" y="22687"/>
                  </a:moveTo>
                  <a:cubicBezTo>
                    <a:pt x="44305" y="22687"/>
                    <a:pt x="44305" y="22687"/>
                    <a:pt x="44305" y="22687"/>
                  </a:cubicBezTo>
                  <a:lnTo>
                    <a:pt x="44305" y="22687"/>
                  </a:lnTo>
                  <a:cubicBezTo>
                    <a:pt x="44305" y="22687"/>
                    <a:pt x="44305" y="22687"/>
                    <a:pt x="44306" y="22687"/>
                  </a:cubicBezTo>
                  <a:close/>
                  <a:moveTo>
                    <a:pt x="31883" y="1"/>
                  </a:moveTo>
                  <a:cubicBezTo>
                    <a:pt x="25941" y="1"/>
                    <a:pt x="17512" y="3102"/>
                    <a:pt x="12261" y="9364"/>
                  </a:cubicBezTo>
                  <a:cubicBezTo>
                    <a:pt x="5436" y="17503"/>
                    <a:pt x="0" y="41589"/>
                    <a:pt x="21909" y="64524"/>
                  </a:cubicBezTo>
                  <a:lnTo>
                    <a:pt x="21909" y="32795"/>
                  </a:lnTo>
                  <a:cubicBezTo>
                    <a:pt x="21909" y="32795"/>
                    <a:pt x="17173" y="27944"/>
                    <a:pt x="18178" y="20677"/>
                  </a:cubicBezTo>
                  <a:cubicBezTo>
                    <a:pt x="19047" y="14382"/>
                    <a:pt x="23713" y="10142"/>
                    <a:pt x="26801" y="10142"/>
                  </a:cubicBezTo>
                  <a:cubicBezTo>
                    <a:pt x="26815" y="10142"/>
                    <a:pt x="26829" y="10142"/>
                    <a:pt x="26843" y="10142"/>
                  </a:cubicBezTo>
                  <a:cubicBezTo>
                    <a:pt x="29929" y="10181"/>
                    <a:pt x="27080" y="12735"/>
                    <a:pt x="29395" y="15731"/>
                  </a:cubicBezTo>
                  <a:cubicBezTo>
                    <a:pt x="31710" y="18729"/>
                    <a:pt x="33491" y="17668"/>
                    <a:pt x="35271" y="19623"/>
                  </a:cubicBezTo>
                  <a:cubicBezTo>
                    <a:pt x="36504" y="20977"/>
                    <a:pt x="37711" y="22407"/>
                    <a:pt x="39244" y="23437"/>
                  </a:cubicBezTo>
                  <a:cubicBezTo>
                    <a:pt x="39960" y="23919"/>
                    <a:pt x="40783" y="24339"/>
                    <a:pt x="41660" y="24382"/>
                  </a:cubicBezTo>
                  <a:cubicBezTo>
                    <a:pt x="41707" y="24385"/>
                    <a:pt x="41754" y="24386"/>
                    <a:pt x="41799" y="24386"/>
                  </a:cubicBezTo>
                  <a:cubicBezTo>
                    <a:pt x="42314" y="24386"/>
                    <a:pt x="42723" y="24233"/>
                    <a:pt x="43122" y="23909"/>
                  </a:cubicBezTo>
                  <a:cubicBezTo>
                    <a:pt x="43342" y="23732"/>
                    <a:pt x="43579" y="23562"/>
                    <a:pt x="43784" y="23368"/>
                  </a:cubicBezTo>
                  <a:cubicBezTo>
                    <a:pt x="43906" y="23252"/>
                    <a:pt x="44184" y="22727"/>
                    <a:pt x="44305" y="22687"/>
                  </a:cubicBezTo>
                  <a:lnTo>
                    <a:pt x="44305" y="22687"/>
                  </a:lnTo>
                  <a:cubicBezTo>
                    <a:pt x="44223" y="22714"/>
                    <a:pt x="44139" y="22726"/>
                    <a:pt x="44055" y="22726"/>
                  </a:cubicBezTo>
                  <a:cubicBezTo>
                    <a:pt x="43721" y="22726"/>
                    <a:pt x="43388" y="22533"/>
                    <a:pt x="43151" y="22285"/>
                  </a:cubicBezTo>
                  <a:cubicBezTo>
                    <a:pt x="42853" y="21974"/>
                    <a:pt x="42657" y="21581"/>
                    <a:pt x="42387" y="21247"/>
                  </a:cubicBezTo>
                  <a:cubicBezTo>
                    <a:pt x="41858" y="20592"/>
                    <a:pt x="41081" y="20196"/>
                    <a:pt x="40318" y="19841"/>
                  </a:cubicBezTo>
                  <a:cubicBezTo>
                    <a:pt x="39556" y="19484"/>
                    <a:pt x="38765" y="19138"/>
                    <a:pt x="38167" y="18547"/>
                  </a:cubicBezTo>
                  <a:cubicBezTo>
                    <a:pt x="37568" y="17955"/>
                    <a:pt x="37095" y="16734"/>
                    <a:pt x="37703" y="15805"/>
                  </a:cubicBezTo>
                  <a:lnTo>
                    <a:pt x="37703" y="15805"/>
                  </a:lnTo>
                  <a:cubicBezTo>
                    <a:pt x="38049" y="17973"/>
                    <a:pt x="39728" y="18190"/>
                    <a:pt x="41044" y="18499"/>
                  </a:cubicBezTo>
                  <a:cubicBezTo>
                    <a:pt x="43240" y="19013"/>
                    <a:pt x="43955" y="20983"/>
                    <a:pt x="46070" y="21461"/>
                  </a:cubicBezTo>
                  <a:cubicBezTo>
                    <a:pt x="46870" y="21642"/>
                    <a:pt x="48321" y="21461"/>
                    <a:pt x="49103" y="21709"/>
                  </a:cubicBezTo>
                  <a:cubicBezTo>
                    <a:pt x="49886" y="21958"/>
                    <a:pt x="50631" y="22665"/>
                    <a:pt x="50512" y="23476"/>
                  </a:cubicBezTo>
                  <a:cubicBezTo>
                    <a:pt x="52031" y="22916"/>
                    <a:pt x="52394" y="21159"/>
                    <a:pt x="53205" y="19949"/>
                  </a:cubicBezTo>
                  <a:cubicBezTo>
                    <a:pt x="53431" y="19611"/>
                    <a:pt x="53701" y="19300"/>
                    <a:pt x="53878" y="18935"/>
                  </a:cubicBezTo>
                  <a:cubicBezTo>
                    <a:pt x="54057" y="18571"/>
                    <a:pt x="54133" y="18125"/>
                    <a:pt x="53953" y="17762"/>
                  </a:cubicBezTo>
                  <a:cubicBezTo>
                    <a:pt x="53725" y="17297"/>
                    <a:pt x="53165" y="17103"/>
                    <a:pt x="52650" y="17045"/>
                  </a:cubicBezTo>
                  <a:cubicBezTo>
                    <a:pt x="51685" y="16933"/>
                    <a:pt x="50927" y="16762"/>
                    <a:pt x="50087" y="16266"/>
                  </a:cubicBezTo>
                  <a:cubicBezTo>
                    <a:pt x="49356" y="15836"/>
                    <a:pt x="48686" y="15295"/>
                    <a:pt x="48070" y="14714"/>
                  </a:cubicBezTo>
                  <a:cubicBezTo>
                    <a:pt x="47293" y="13983"/>
                    <a:pt x="45644" y="12466"/>
                    <a:pt x="45955" y="11225"/>
                  </a:cubicBezTo>
                  <a:cubicBezTo>
                    <a:pt x="46310" y="9469"/>
                    <a:pt x="47735" y="6607"/>
                    <a:pt x="44173" y="6168"/>
                  </a:cubicBezTo>
                  <a:cubicBezTo>
                    <a:pt x="40613" y="5730"/>
                    <a:pt x="41681" y="3914"/>
                    <a:pt x="36874" y="1083"/>
                  </a:cubicBezTo>
                  <a:cubicBezTo>
                    <a:pt x="35650" y="362"/>
                    <a:pt x="33911" y="1"/>
                    <a:pt x="318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0"/>
            <p:cNvSpPr/>
            <p:nvPr/>
          </p:nvSpPr>
          <p:spPr>
            <a:xfrm>
              <a:off x="5905750" y="3422475"/>
              <a:ext cx="64950" cy="65925"/>
            </a:xfrm>
            <a:custGeom>
              <a:rect b="b" l="l" r="r" t="t"/>
              <a:pathLst>
                <a:path extrusionOk="0" h="2637" w="2598">
                  <a:moveTo>
                    <a:pt x="924" y="1"/>
                  </a:moveTo>
                  <a:cubicBezTo>
                    <a:pt x="398" y="1"/>
                    <a:pt x="0" y="532"/>
                    <a:pt x="5" y="1168"/>
                  </a:cubicBezTo>
                  <a:cubicBezTo>
                    <a:pt x="9" y="1881"/>
                    <a:pt x="638" y="2477"/>
                    <a:pt x="1444" y="2617"/>
                  </a:cubicBezTo>
                  <a:cubicBezTo>
                    <a:pt x="1521" y="2630"/>
                    <a:pt x="1593" y="2636"/>
                    <a:pt x="1660" y="2636"/>
                  </a:cubicBezTo>
                  <a:cubicBezTo>
                    <a:pt x="2413" y="2636"/>
                    <a:pt x="2598" y="1857"/>
                    <a:pt x="2568" y="1527"/>
                  </a:cubicBezTo>
                  <a:cubicBezTo>
                    <a:pt x="2525" y="1065"/>
                    <a:pt x="2145" y="269"/>
                    <a:pt x="1119" y="24"/>
                  </a:cubicBezTo>
                  <a:cubicBezTo>
                    <a:pt x="1053" y="8"/>
                    <a:pt x="988" y="1"/>
                    <a:pt x="9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0"/>
            <p:cNvSpPr/>
            <p:nvPr/>
          </p:nvSpPr>
          <p:spPr>
            <a:xfrm>
              <a:off x="6161550" y="3661725"/>
              <a:ext cx="43925" cy="36925"/>
            </a:xfrm>
            <a:custGeom>
              <a:rect b="b" l="l" r="r" t="t"/>
              <a:pathLst>
                <a:path extrusionOk="0" h="1477" w="1757">
                  <a:moveTo>
                    <a:pt x="1216" y="0"/>
                  </a:moveTo>
                  <a:cubicBezTo>
                    <a:pt x="648" y="0"/>
                    <a:pt x="1" y="1315"/>
                    <a:pt x="406" y="1466"/>
                  </a:cubicBezTo>
                  <a:cubicBezTo>
                    <a:pt x="424" y="1473"/>
                    <a:pt x="443" y="1476"/>
                    <a:pt x="463" y="1476"/>
                  </a:cubicBezTo>
                  <a:cubicBezTo>
                    <a:pt x="895" y="1476"/>
                    <a:pt x="1757" y="0"/>
                    <a:pt x="1216" y="0"/>
                  </a:cubicBezTo>
                  <a:close/>
                </a:path>
              </a:pathLst>
            </a:custGeom>
            <a:solidFill>
              <a:srgbClr val="B059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0"/>
            <p:cNvSpPr/>
            <p:nvPr/>
          </p:nvSpPr>
          <p:spPr>
            <a:xfrm>
              <a:off x="6231675" y="3648550"/>
              <a:ext cx="43900" cy="36975"/>
            </a:xfrm>
            <a:custGeom>
              <a:rect b="b" l="l" r="r" t="t"/>
              <a:pathLst>
                <a:path extrusionOk="0" h="1479" w="1756">
                  <a:moveTo>
                    <a:pt x="1214" y="1"/>
                  </a:moveTo>
                  <a:cubicBezTo>
                    <a:pt x="648" y="1"/>
                    <a:pt x="0" y="1316"/>
                    <a:pt x="404" y="1468"/>
                  </a:cubicBezTo>
                  <a:cubicBezTo>
                    <a:pt x="423" y="1475"/>
                    <a:pt x="442" y="1478"/>
                    <a:pt x="462" y="1478"/>
                  </a:cubicBezTo>
                  <a:cubicBezTo>
                    <a:pt x="893" y="1478"/>
                    <a:pt x="1755" y="1"/>
                    <a:pt x="1214" y="1"/>
                  </a:cubicBezTo>
                  <a:close/>
                </a:path>
              </a:pathLst>
            </a:custGeom>
            <a:solidFill>
              <a:srgbClr val="B059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0"/>
            <p:cNvSpPr/>
            <p:nvPr/>
          </p:nvSpPr>
          <p:spPr>
            <a:xfrm>
              <a:off x="5531125" y="3000950"/>
              <a:ext cx="318900" cy="244700"/>
            </a:xfrm>
            <a:custGeom>
              <a:rect b="b" l="l" r="r" t="t"/>
              <a:pathLst>
                <a:path extrusionOk="0" h="9788" w="12756">
                  <a:moveTo>
                    <a:pt x="1712" y="1"/>
                  </a:moveTo>
                  <a:cubicBezTo>
                    <a:pt x="630" y="1"/>
                    <a:pt x="1" y="274"/>
                    <a:pt x="13" y="574"/>
                  </a:cubicBezTo>
                  <a:cubicBezTo>
                    <a:pt x="42" y="1261"/>
                    <a:pt x="3041" y="1444"/>
                    <a:pt x="5302" y="3334"/>
                  </a:cubicBezTo>
                  <a:cubicBezTo>
                    <a:pt x="8667" y="6145"/>
                    <a:pt x="8252" y="9493"/>
                    <a:pt x="8252" y="9493"/>
                  </a:cubicBezTo>
                  <a:cubicBezTo>
                    <a:pt x="8252" y="9493"/>
                    <a:pt x="8803" y="9665"/>
                    <a:pt x="10056" y="9760"/>
                  </a:cubicBezTo>
                  <a:cubicBezTo>
                    <a:pt x="10312" y="9779"/>
                    <a:pt x="10545" y="9788"/>
                    <a:pt x="10755" y="9788"/>
                  </a:cubicBezTo>
                  <a:cubicBezTo>
                    <a:pt x="12496" y="9788"/>
                    <a:pt x="12756" y="9197"/>
                    <a:pt x="12756" y="9197"/>
                  </a:cubicBezTo>
                  <a:cubicBezTo>
                    <a:pt x="12756" y="9197"/>
                    <a:pt x="12244" y="4361"/>
                    <a:pt x="7525" y="1753"/>
                  </a:cubicBezTo>
                  <a:cubicBezTo>
                    <a:pt x="5123" y="426"/>
                    <a:pt x="3064" y="1"/>
                    <a:pt x="1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0"/>
            <p:cNvSpPr/>
            <p:nvPr/>
          </p:nvSpPr>
          <p:spPr>
            <a:xfrm>
              <a:off x="5551950" y="3133025"/>
              <a:ext cx="237950" cy="157000"/>
            </a:xfrm>
            <a:custGeom>
              <a:rect b="b" l="l" r="r" t="t"/>
              <a:pathLst>
                <a:path extrusionOk="0" h="6280" w="9518">
                  <a:moveTo>
                    <a:pt x="2026" y="1"/>
                  </a:moveTo>
                  <a:cubicBezTo>
                    <a:pt x="1165" y="1"/>
                    <a:pt x="722" y="201"/>
                    <a:pt x="587" y="437"/>
                  </a:cubicBezTo>
                  <a:cubicBezTo>
                    <a:pt x="0" y="1461"/>
                    <a:pt x="2169" y="5474"/>
                    <a:pt x="4617" y="6113"/>
                  </a:cubicBezTo>
                  <a:cubicBezTo>
                    <a:pt x="4765" y="6152"/>
                    <a:pt x="4910" y="6185"/>
                    <a:pt x="5051" y="6211"/>
                  </a:cubicBezTo>
                  <a:cubicBezTo>
                    <a:pt x="5298" y="6257"/>
                    <a:pt x="5546" y="6279"/>
                    <a:pt x="5791" y="6279"/>
                  </a:cubicBezTo>
                  <a:cubicBezTo>
                    <a:pt x="7139" y="6279"/>
                    <a:pt x="8425" y="5604"/>
                    <a:pt x="9223" y="4477"/>
                  </a:cubicBezTo>
                  <a:lnTo>
                    <a:pt x="9223" y="4477"/>
                  </a:lnTo>
                  <a:cubicBezTo>
                    <a:pt x="9218" y="4477"/>
                    <a:pt x="9213" y="4477"/>
                    <a:pt x="9208" y="4477"/>
                  </a:cubicBezTo>
                  <a:cubicBezTo>
                    <a:pt x="8518" y="4477"/>
                    <a:pt x="9517" y="1868"/>
                    <a:pt x="5944" y="756"/>
                  </a:cubicBezTo>
                  <a:cubicBezTo>
                    <a:pt x="4151" y="198"/>
                    <a:pt x="2881" y="1"/>
                    <a:pt x="20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0"/>
            <p:cNvSpPr/>
            <p:nvPr/>
          </p:nvSpPr>
          <p:spPr>
            <a:xfrm>
              <a:off x="5551950" y="3135950"/>
              <a:ext cx="230600" cy="154075"/>
            </a:xfrm>
            <a:custGeom>
              <a:rect b="b" l="l" r="r" t="t"/>
              <a:pathLst>
                <a:path extrusionOk="0" h="6163" w="9224">
                  <a:moveTo>
                    <a:pt x="1082" y="0"/>
                  </a:moveTo>
                  <a:lnTo>
                    <a:pt x="1082" y="0"/>
                  </a:lnTo>
                  <a:cubicBezTo>
                    <a:pt x="821" y="81"/>
                    <a:pt x="660" y="195"/>
                    <a:pt x="587" y="321"/>
                  </a:cubicBezTo>
                  <a:cubicBezTo>
                    <a:pt x="0" y="1344"/>
                    <a:pt x="2170" y="5357"/>
                    <a:pt x="4617" y="5997"/>
                  </a:cubicBezTo>
                  <a:cubicBezTo>
                    <a:pt x="4766" y="6036"/>
                    <a:pt x="4910" y="6069"/>
                    <a:pt x="5051" y="6095"/>
                  </a:cubicBezTo>
                  <a:cubicBezTo>
                    <a:pt x="5297" y="6141"/>
                    <a:pt x="5544" y="6163"/>
                    <a:pt x="5789" y="6163"/>
                  </a:cubicBezTo>
                  <a:cubicBezTo>
                    <a:pt x="7138" y="6163"/>
                    <a:pt x="8425" y="5487"/>
                    <a:pt x="9223" y="4360"/>
                  </a:cubicBezTo>
                  <a:lnTo>
                    <a:pt x="9223" y="4360"/>
                  </a:lnTo>
                  <a:cubicBezTo>
                    <a:pt x="9223" y="4360"/>
                    <a:pt x="8300" y="4962"/>
                    <a:pt x="6806" y="4962"/>
                  </a:cubicBezTo>
                  <a:cubicBezTo>
                    <a:pt x="6233" y="4962"/>
                    <a:pt x="5577" y="4874"/>
                    <a:pt x="4857" y="4630"/>
                  </a:cubicBezTo>
                  <a:cubicBezTo>
                    <a:pt x="2256" y="3749"/>
                    <a:pt x="587" y="320"/>
                    <a:pt x="10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0"/>
            <p:cNvSpPr/>
            <p:nvPr/>
          </p:nvSpPr>
          <p:spPr>
            <a:xfrm>
              <a:off x="5635850" y="3187650"/>
              <a:ext cx="135825" cy="62725"/>
            </a:xfrm>
            <a:custGeom>
              <a:rect b="b" l="l" r="r" t="t"/>
              <a:pathLst>
                <a:path extrusionOk="0" h="2509" w="5433">
                  <a:moveTo>
                    <a:pt x="1655" y="1"/>
                  </a:moveTo>
                  <a:cubicBezTo>
                    <a:pt x="584" y="1"/>
                    <a:pt x="0" y="279"/>
                    <a:pt x="326" y="554"/>
                  </a:cubicBezTo>
                  <a:cubicBezTo>
                    <a:pt x="781" y="937"/>
                    <a:pt x="4540" y="933"/>
                    <a:pt x="5433" y="2508"/>
                  </a:cubicBezTo>
                  <a:cubicBezTo>
                    <a:pt x="5433" y="2508"/>
                    <a:pt x="5085" y="523"/>
                    <a:pt x="3140" y="151"/>
                  </a:cubicBezTo>
                  <a:cubicBezTo>
                    <a:pt x="2586" y="45"/>
                    <a:pt x="2082" y="1"/>
                    <a:pt x="165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0"/>
            <p:cNvSpPr/>
            <p:nvPr/>
          </p:nvSpPr>
          <p:spPr>
            <a:xfrm>
              <a:off x="5185875" y="3412150"/>
              <a:ext cx="455875" cy="1209175"/>
            </a:xfrm>
            <a:custGeom>
              <a:rect b="b" l="l" r="r" t="t"/>
              <a:pathLst>
                <a:path extrusionOk="0" h="48367" w="18235">
                  <a:moveTo>
                    <a:pt x="14511" y="0"/>
                  </a:moveTo>
                  <a:cubicBezTo>
                    <a:pt x="12836" y="0"/>
                    <a:pt x="10640" y="851"/>
                    <a:pt x="7987" y="3465"/>
                  </a:cubicBezTo>
                  <a:cubicBezTo>
                    <a:pt x="2013" y="9350"/>
                    <a:pt x="0" y="23045"/>
                    <a:pt x="4333" y="34491"/>
                  </a:cubicBezTo>
                  <a:cubicBezTo>
                    <a:pt x="8666" y="45938"/>
                    <a:pt x="11859" y="48366"/>
                    <a:pt x="11859" y="48366"/>
                  </a:cubicBezTo>
                  <a:lnTo>
                    <a:pt x="11859" y="24279"/>
                  </a:lnTo>
                  <a:cubicBezTo>
                    <a:pt x="11859" y="24279"/>
                    <a:pt x="7124" y="19428"/>
                    <a:pt x="8129" y="12160"/>
                  </a:cubicBezTo>
                  <a:cubicBezTo>
                    <a:pt x="8998" y="5867"/>
                    <a:pt x="13662" y="1626"/>
                    <a:pt x="16749" y="1626"/>
                  </a:cubicBezTo>
                  <a:cubicBezTo>
                    <a:pt x="16764" y="1626"/>
                    <a:pt x="16778" y="1626"/>
                    <a:pt x="16793" y="1626"/>
                  </a:cubicBezTo>
                  <a:cubicBezTo>
                    <a:pt x="17659" y="1637"/>
                    <a:pt x="18058" y="1846"/>
                    <a:pt x="18234" y="2207"/>
                  </a:cubicBezTo>
                  <a:cubicBezTo>
                    <a:pt x="17888" y="1332"/>
                    <a:pt x="16606" y="0"/>
                    <a:pt x="145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0"/>
            <p:cNvSpPr/>
            <p:nvPr/>
          </p:nvSpPr>
          <p:spPr>
            <a:xfrm>
              <a:off x="6058000" y="3380425"/>
              <a:ext cx="49600" cy="131775"/>
            </a:xfrm>
            <a:custGeom>
              <a:rect b="b" l="l" r="r" t="t"/>
              <a:pathLst>
                <a:path extrusionOk="0" h="5271" w="1984">
                  <a:moveTo>
                    <a:pt x="1340" y="1"/>
                  </a:moveTo>
                  <a:cubicBezTo>
                    <a:pt x="1630" y="840"/>
                    <a:pt x="947" y="1183"/>
                    <a:pt x="474" y="1997"/>
                  </a:cubicBezTo>
                  <a:cubicBezTo>
                    <a:pt x="1" y="2807"/>
                    <a:pt x="598" y="4187"/>
                    <a:pt x="1328" y="5262"/>
                  </a:cubicBezTo>
                  <a:lnTo>
                    <a:pt x="1328" y="5262"/>
                  </a:lnTo>
                  <a:cubicBezTo>
                    <a:pt x="1061" y="4770"/>
                    <a:pt x="935" y="4322"/>
                    <a:pt x="1021" y="3978"/>
                  </a:cubicBezTo>
                  <a:cubicBezTo>
                    <a:pt x="1260" y="2794"/>
                    <a:pt x="1983" y="1109"/>
                    <a:pt x="1340" y="1"/>
                  </a:cubicBezTo>
                  <a:close/>
                  <a:moveTo>
                    <a:pt x="1328" y="5262"/>
                  </a:moveTo>
                  <a:cubicBezTo>
                    <a:pt x="1330" y="5265"/>
                    <a:pt x="1331" y="5267"/>
                    <a:pt x="1333" y="5270"/>
                  </a:cubicBezTo>
                  <a:lnTo>
                    <a:pt x="1334" y="5270"/>
                  </a:lnTo>
                  <a:cubicBezTo>
                    <a:pt x="1332" y="5267"/>
                    <a:pt x="1330" y="5265"/>
                    <a:pt x="1328" y="526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0"/>
            <p:cNvSpPr/>
            <p:nvPr/>
          </p:nvSpPr>
          <p:spPr>
            <a:xfrm>
              <a:off x="5613250" y="3411675"/>
              <a:ext cx="125875" cy="221300"/>
            </a:xfrm>
            <a:custGeom>
              <a:rect b="b" l="l" r="r" t="t"/>
              <a:pathLst>
                <a:path extrusionOk="0" h="8852" w="5035">
                  <a:moveTo>
                    <a:pt x="4644" y="1"/>
                  </a:moveTo>
                  <a:cubicBezTo>
                    <a:pt x="3868" y="1"/>
                    <a:pt x="2132" y="286"/>
                    <a:pt x="1256" y="2690"/>
                  </a:cubicBezTo>
                  <a:cubicBezTo>
                    <a:pt x="1" y="6137"/>
                    <a:pt x="3925" y="8852"/>
                    <a:pt x="3925" y="8852"/>
                  </a:cubicBezTo>
                  <a:cubicBezTo>
                    <a:pt x="2991" y="8078"/>
                    <a:pt x="1043" y="4714"/>
                    <a:pt x="2405" y="2338"/>
                  </a:cubicBezTo>
                  <a:cubicBezTo>
                    <a:pt x="3696" y="87"/>
                    <a:pt x="4902" y="28"/>
                    <a:pt x="5024" y="28"/>
                  </a:cubicBezTo>
                  <a:cubicBezTo>
                    <a:pt x="5031" y="28"/>
                    <a:pt x="5034" y="29"/>
                    <a:pt x="5034" y="29"/>
                  </a:cubicBezTo>
                  <a:cubicBezTo>
                    <a:pt x="5034" y="29"/>
                    <a:pt x="4886" y="1"/>
                    <a:pt x="46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0"/>
            <p:cNvSpPr/>
            <p:nvPr/>
          </p:nvSpPr>
          <p:spPr>
            <a:xfrm>
              <a:off x="1766625" y="1716725"/>
              <a:ext cx="116625" cy="3135425"/>
            </a:xfrm>
            <a:custGeom>
              <a:rect b="b" l="l" r="r" t="t"/>
              <a:pathLst>
                <a:path extrusionOk="0" h="125417" w="4665">
                  <a:moveTo>
                    <a:pt x="1" y="1"/>
                  </a:moveTo>
                  <a:lnTo>
                    <a:pt x="1" y="125416"/>
                  </a:lnTo>
                  <a:lnTo>
                    <a:pt x="4665" y="125275"/>
                  </a:lnTo>
                  <a:lnTo>
                    <a:pt x="466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0"/>
            <p:cNvSpPr/>
            <p:nvPr/>
          </p:nvSpPr>
          <p:spPr>
            <a:xfrm>
              <a:off x="1668250" y="1837250"/>
              <a:ext cx="98400" cy="2896450"/>
            </a:xfrm>
            <a:custGeom>
              <a:rect b="b" l="l" r="r" t="t"/>
              <a:pathLst>
                <a:path extrusionOk="0" h="115858" w="3936">
                  <a:moveTo>
                    <a:pt x="3936" y="1"/>
                  </a:moveTo>
                  <a:lnTo>
                    <a:pt x="1" y="1355"/>
                  </a:lnTo>
                  <a:lnTo>
                    <a:pt x="1" y="114464"/>
                  </a:lnTo>
                  <a:lnTo>
                    <a:pt x="3936" y="115857"/>
                  </a:lnTo>
                  <a:lnTo>
                    <a:pt x="393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1" name="Google Shape;271;p30"/>
          <p:cNvSpPr/>
          <p:nvPr/>
        </p:nvSpPr>
        <p:spPr>
          <a:xfrm rot="274234">
            <a:off x="6966926" y="3860513"/>
            <a:ext cx="427260" cy="316816"/>
          </a:xfrm>
          <a:custGeom>
            <a:rect b="b" l="l" r="r" t="t"/>
            <a:pathLst>
              <a:path extrusionOk="0" h="15536" w="20952">
                <a:moveTo>
                  <a:pt x="10017" y="1"/>
                </a:moveTo>
                <a:cubicBezTo>
                  <a:pt x="7796" y="1"/>
                  <a:pt x="5563" y="754"/>
                  <a:pt x="3731" y="2295"/>
                </a:cubicBezTo>
                <a:cubicBezTo>
                  <a:pt x="426" y="5075"/>
                  <a:pt x="0" y="10006"/>
                  <a:pt x="2780" y="13311"/>
                </a:cubicBezTo>
                <a:cubicBezTo>
                  <a:pt x="4015" y="14781"/>
                  <a:pt x="5782" y="15536"/>
                  <a:pt x="7561" y="15536"/>
                </a:cubicBezTo>
                <a:cubicBezTo>
                  <a:pt x="8519" y="15536"/>
                  <a:pt x="9481" y="15317"/>
                  <a:pt x="10366" y="14873"/>
                </a:cubicBezTo>
                <a:cubicBezTo>
                  <a:pt x="11611" y="14303"/>
                  <a:pt x="12511" y="13328"/>
                  <a:pt x="13073" y="11957"/>
                </a:cubicBezTo>
                <a:cubicBezTo>
                  <a:pt x="15725" y="12123"/>
                  <a:pt x="18952" y="13366"/>
                  <a:pt x="20095" y="13919"/>
                </a:cubicBezTo>
                <a:cubicBezTo>
                  <a:pt x="20952" y="10289"/>
                  <a:pt x="20087" y="6557"/>
                  <a:pt x="17502" y="3483"/>
                </a:cubicBezTo>
                <a:cubicBezTo>
                  <a:pt x="15568" y="1185"/>
                  <a:pt x="12802" y="1"/>
                  <a:pt x="100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0"/>
          <p:cNvSpPr/>
          <p:nvPr/>
        </p:nvSpPr>
        <p:spPr>
          <a:xfrm rot="274234">
            <a:off x="7006372" y="3903265"/>
            <a:ext cx="348362" cy="231310"/>
          </a:xfrm>
          <a:custGeom>
            <a:rect b="b" l="l" r="r" t="t"/>
            <a:pathLst>
              <a:path extrusionOk="0" h="11343" w="17083">
                <a:moveTo>
                  <a:pt x="8137" y="1"/>
                </a:moveTo>
                <a:cubicBezTo>
                  <a:pt x="7420" y="1"/>
                  <a:pt x="6670" y="87"/>
                  <a:pt x="5890" y="264"/>
                </a:cubicBezTo>
                <a:cubicBezTo>
                  <a:pt x="1680" y="1224"/>
                  <a:pt x="0" y="6354"/>
                  <a:pt x="3398" y="8186"/>
                </a:cubicBezTo>
                <a:cubicBezTo>
                  <a:pt x="3398" y="8186"/>
                  <a:pt x="2106" y="5541"/>
                  <a:pt x="4558" y="4102"/>
                </a:cubicBezTo>
                <a:cubicBezTo>
                  <a:pt x="5288" y="3674"/>
                  <a:pt x="6001" y="3499"/>
                  <a:pt x="6667" y="3499"/>
                </a:cubicBezTo>
                <a:cubicBezTo>
                  <a:pt x="8237" y="3499"/>
                  <a:pt x="9537" y="4476"/>
                  <a:pt x="10137" y="5411"/>
                </a:cubicBezTo>
                <a:cubicBezTo>
                  <a:pt x="10705" y="6295"/>
                  <a:pt x="11364" y="8170"/>
                  <a:pt x="10587" y="10050"/>
                </a:cubicBezTo>
                <a:cubicBezTo>
                  <a:pt x="10588" y="10050"/>
                  <a:pt x="13862" y="10521"/>
                  <a:pt x="15841" y="11342"/>
                </a:cubicBezTo>
                <a:cubicBezTo>
                  <a:pt x="15841" y="11342"/>
                  <a:pt x="17083" y="8152"/>
                  <a:pt x="15271" y="4582"/>
                </a:cubicBezTo>
                <a:cubicBezTo>
                  <a:pt x="13795" y="1672"/>
                  <a:pt x="11292" y="1"/>
                  <a:pt x="81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0"/>
          <p:cNvSpPr txBox="1"/>
          <p:nvPr>
            <p:ph idx="4294967295" type="ctrTitle"/>
          </p:nvPr>
        </p:nvSpPr>
        <p:spPr>
          <a:xfrm>
            <a:off x="-68925" y="139150"/>
            <a:ext cx="7232700" cy="122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7000"/>
              <a:t>Read Across America</a:t>
            </a:r>
            <a:endParaRPr b="1" sz="7000"/>
          </a:p>
        </p:txBody>
      </p:sp>
      <p:pic>
        <p:nvPicPr>
          <p:cNvPr id="274" name="Google Shape;274;p30">
            <a:hlinkClick r:id="rId3"/>
          </p:cNvPr>
          <p:cNvPicPr preferRelativeResize="0"/>
          <p:nvPr/>
        </p:nvPicPr>
        <p:blipFill>
          <a:blip r:embed="rId4">
            <a:alphaModFix/>
          </a:blip>
          <a:stretch>
            <a:fillRect/>
          </a:stretch>
        </p:blipFill>
        <p:spPr>
          <a:xfrm rot="-7">
            <a:off x="7933203" y="3"/>
            <a:ext cx="1224996" cy="620246"/>
          </a:xfrm>
          <a:prstGeom prst="rect">
            <a:avLst/>
          </a:prstGeom>
          <a:noFill/>
          <a:ln>
            <a:noFill/>
          </a:ln>
        </p:spPr>
      </p:pic>
      <p:pic>
        <p:nvPicPr>
          <p:cNvPr id="275" name="Google Shape;275;p30">
            <a:hlinkClick r:id="rId5"/>
          </p:cNvPr>
          <p:cNvPicPr preferRelativeResize="0"/>
          <p:nvPr/>
        </p:nvPicPr>
        <p:blipFill>
          <a:blip r:embed="rId6">
            <a:alphaModFix/>
          </a:blip>
          <a:stretch>
            <a:fillRect/>
          </a:stretch>
        </p:blipFill>
        <p:spPr>
          <a:xfrm>
            <a:off x="8043901" y="620249"/>
            <a:ext cx="1114300" cy="892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pic>
        <p:nvPicPr>
          <p:cNvPr id="280" name="Google Shape;280;p31">
            <a:hlinkClick r:id="rId4"/>
          </p:cNvPr>
          <p:cNvPicPr preferRelativeResize="0"/>
          <p:nvPr/>
        </p:nvPicPr>
        <p:blipFill>
          <a:blip r:embed="rId5">
            <a:alphaModFix/>
          </a:blip>
          <a:stretch>
            <a:fillRect/>
          </a:stretch>
        </p:blipFill>
        <p:spPr>
          <a:xfrm>
            <a:off x="1781425" y="0"/>
            <a:ext cx="5714700" cy="1379475"/>
          </a:xfrm>
          <a:prstGeom prst="rect">
            <a:avLst/>
          </a:prstGeom>
          <a:noFill/>
          <a:ln>
            <a:noFill/>
          </a:ln>
        </p:spPr>
      </p:pic>
      <p:pic>
        <p:nvPicPr>
          <p:cNvPr id="281" name="Google Shape;281;p31">
            <a:hlinkClick r:id="rId6"/>
          </p:cNvPr>
          <p:cNvPicPr preferRelativeResize="0"/>
          <p:nvPr/>
        </p:nvPicPr>
        <p:blipFill>
          <a:blip r:embed="rId7">
            <a:alphaModFix/>
          </a:blip>
          <a:stretch>
            <a:fillRect/>
          </a:stretch>
        </p:blipFill>
        <p:spPr>
          <a:xfrm>
            <a:off x="648826" y="3381325"/>
            <a:ext cx="1625800" cy="1762175"/>
          </a:xfrm>
          <a:prstGeom prst="rect">
            <a:avLst/>
          </a:prstGeom>
          <a:noFill/>
          <a:ln>
            <a:noFill/>
          </a:ln>
        </p:spPr>
      </p:pic>
      <p:pic>
        <p:nvPicPr>
          <p:cNvPr id="282" name="Google Shape;282;p31">
            <a:hlinkClick r:id="rId8"/>
          </p:cNvPr>
          <p:cNvPicPr preferRelativeResize="0"/>
          <p:nvPr/>
        </p:nvPicPr>
        <p:blipFill>
          <a:blip r:embed="rId9">
            <a:alphaModFix/>
          </a:blip>
          <a:stretch>
            <a:fillRect/>
          </a:stretch>
        </p:blipFill>
        <p:spPr>
          <a:xfrm>
            <a:off x="2526275" y="3517713"/>
            <a:ext cx="1625800" cy="1625800"/>
          </a:xfrm>
          <a:prstGeom prst="rect">
            <a:avLst/>
          </a:prstGeom>
          <a:noFill/>
          <a:ln>
            <a:noFill/>
          </a:ln>
        </p:spPr>
      </p:pic>
      <p:pic>
        <p:nvPicPr>
          <p:cNvPr id="283" name="Google Shape;283;p31">
            <a:hlinkClick r:id="rId10"/>
          </p:cNvPr>
          <p:cNvPicPr preferRelativeResize="0"/>
          <p:nvPr/>
        </p:nvPicPr>
        <p:blipFill>
          <a:blip r:embed="rId11">
            <a:alphaModFix/>
          </a:blip>
          <a:stretch>
            <a:fillRect/>
          </a:stretch>
        </p:blipFill>
        <p:spPr>
          <a:xfrm>
            <a:off x="1684375" y="2392328"/>
            <a:ext cx="1625800" cy="1217772"/>
          </a:xfrm>
          <a:prstGeom prst="rect">
            <a:avLst/>
          </a:prstGeom>
          <a:noFill/>
          <a:ln>
            <a:noFill/>
          </a:ln>
        </p:spPr>
      </p:pic>
      <p:pic>
        <p:nvPicPr>
          <p:cNvPr id="284" name="Google Shape;284;p31">
            <a:hlinkClick r:id="rId12"/>
          </p:cNvPr>
          <p:cNvPicPr preferRelativeResize="0"/>
          <p:nvPr/>
        </p:nvPicPr>
        <p:blipFill>
          <a:blip r:embed="rId13">
            <a:alphaModFix/>
          </a:blip>
          <a:stretch>
            <a:fillRect/>
          </a:stretch>
        </p:blipFill>
        <p:spPr>
          <a:xfrm>
            <a:off x="3263275" y="935000"/>
            <a:ext cx="1266000" cy="1477000"/>
          </a:xfrm>
          <a:prstGeom prst="rect">
            <a:avLst/>
          </a:prstGeom>
          <a:noFill/>
          <a:ln>
            <a:noFill/>
          </a:ln>
        </p:spPr>
      </p:pic>
      <p:pic>
        <p:nvPicPr>
          <p:cNvPr id="285" name="Google Shape;285;p31">
            <a:hlinkClick r:id="rId14"/>
          </p:cNvPr>
          <p:cNvPicPr preferRelativeResize="0"/>
          <p:nvPr/>
        </p:nvPicPr>
        <p:blipFill>
          <a:blip r:embed="rId15">
            <a:alphaModFix/>
          </a:blip>
          <a:stretch>
            <a:fillRect/>
          </a:stretch>
        </p:blipFill>
        <p:spPr>
          <a:xfrm>
            <a:off x="3439750" y="2311483"/>
            <a:ext cx="1625800" cy="1379466"/>
          </a:xfrm>
          <a:prstGeom prst="rect">
            <a:avLst/>
          </a:prstGeom>
          <a:noFill/>
          <a:ln>
            <a:noFill/>
          </a:ln>
        </p:spPr>
      </p:pic>
      <p:pic>
        <p:nvPicPr>
          <p:cNvPr id="286" name="Google Shape;286;p31">
            <a:hlinkClick r:id="rId16"/>
          </p:cNvPr>
          <p:cNvPicPr preferRelativeResize="0"/>
          <p:nvPr/>
        </p:nvPicPr>
        <p:blipFill>
          <a:blip r:embed="rId17">
            <a:alphaModFix/>
          </a:blip>
          <a:stretch>
            <a:fillRect/>
          </a:stretch>
        </p:blipFill>
        <p:spPr>
          <a:xfrm>
            <a:off x="367000" y="2205250"/>
            <a:ext cx="1187800" cy="1477000"/>
          </a:xfrm>
          <a:prstGeom prst="rect">
            <a:avLst/>
          </a:prstGeom>
          <a:noFill/>
          <a:ln>
            <a:noFill/>
          </a:ln>
        </p:spPr>
      </p:pic>
      <p:pic>
        <p:nvPicPr>
          <p:cNvPr id="287" name="Google Shape;287;p31">
            <a:hlinkClick r:id="rId18"/>
          </p:cNvPr>
          <p:cNvPicPr preferRelativeResize="0"/>
          <p:nvPr/>
        </p:nvPicPr>
        <p:blipFill rotWithShape="1">
          <a:blip r:embed="rId19">
            <a:alphaModFix/>
          </a:blip>
          <a:srcRect b="12087" l="27771" r="20261" t="0"/>
          <a:stretch/>
        </p:blipFill>
        <p:spPr>
          <a:xfrm>
            <a:off x="1723238" y="1023812"/>
            <a:ext cx="1371600" cy="1299375"/>
          </a:xfrm>
          <a:prstGeom prst="rect">
            <a:avLst/>
          </a:prstGeom>
          <a:noFill/>
          <a:ln>
            <a:noFill/>
          </a:ln>
        </p:spPr>
      </p:pic>
      <p:pic>
        <p:nvPicPr>
          <p:cNvPr id="288" name="Google Shape;288;p31">
            <a:hlinkClick r:id="rId20"/>
          </p:cNvPr>
          <p:cNvPicPr preferRelativeResize="0"/>
          <p:nvPr/>
        </p:nvPicPr>
        <p:blipFill rotWithShape="1">
          <a:blip r:embed="rId21">
            <a:alphaModFix/>
          </a:blip>
          <a:srcRect b="0" l="15805" r="21423" t="0"/>
          <a:stretch/>
        </p:blipFill>
        <p:spPr>
          <a:xfrm>
            <a:off x="6444225" y="2338793"/>
            <a:ext cx="1485000" cy="1324844"/>
          </a:xfrm>
          <a:prstGeom prst="rect">
            <a:avLst/>
          </a:prstGeom>
          <a:noFill/>
          <a:ln>
            <a:noFill/>
          </a:ln>
        </p:spPr>
      </p:pic>
      <p:pic>
        <p:nvPicPr>
          <p:cNvPr id="289" name="Google Shape;289;p31">
            <a:hlinkClick r:id="rId22"/>
          </p:cNvPr>
          <p:cNvPicPr preferRelativeResize="0"/>
          <p:nvPr/>
        </p:nvPicPr>
        <p:blipFill rotWithShape="1">
          <a:blip r:embed="rId23">
            <a:alphaModFix/>
          </a:blip>
          <a:srcRect b="0" l="12593" r="9863" t="0"/>
          <a:stretch/>
        </p:blipFill>
        <p:spPr>
          <a:xfrm>
            <a:off x="4639525" y="1067475"/>
            <a:ext cx="1371600" cy="1324850"/>
          </a:xfrm>
          <a:prstGeom prst="rect">
            <a:avLst/>
          </a:prstGeom>
          <a:noFill/>
          <a:ln>
            <a:noFill/>
          </a:ln>
        </p:spPr>
      </p:pic>
      <p:pic>
        <p:nvPicPr>
          <p:cNvPr id="290" name="Google Shape;290;p31">
            <a:hlinkClick r:id="rId24"/>
          </p:cNvPr>
          <p:cNvPicPr preferRelativeResize="0"/>
          <p:nvPr/>
        </p:nvPicPr>
        <p:blipFill>
          <a:blip r:embed="rId25">
            <a:alphaModFix/>
          </a:blip>
          <a:stretch>
            <a:fillRect/>
          </a:stretch>
        </p:blipFill>
        <p:spPr>
          <a:xfrm>
            <a:off x="6011125" y="1163788"/>
            <a:ext cx="1485000" cy="1299375"/>
          </a:xfrm>
          <a:prstGeom prst="rect">
            <a:avLst/>
          </a:prstGeom>
          <a:noFill/>
          <a:ln>
            <a:noFill/>
          </a:ln>
        </p:spPr>
      </p:pic>
      <p:pic>
        <p:nvPicPr>
          <p:cNvPr id="291" name="Google Shape;291;p31">
            <a:hlinkClick r:id="rId26"/>
          </p:cNvPr>
          <p:cNvPicPr preferRelativeResize="0"/>
          <p:nvPr/>
        </p:nvPicPr>
        <p:blipFill rotWithShape="1">
          <a:blip r:embed="rId27">
            <a:alphaModFix/>
          </a:blip>
          <a:srcRect b="15533" l="0" r="0" t="0"/>
          <a:stretch/>
        </p:blipFill>
        <p:spPr>
          <a:xfrm>
            <a:off x="6230675" y="3517725"/>
            <a:ext cx="1924850" cy="1625775"/>
          </a:xfrm>
          <a:prstGeom prst="rect">
            <a:avLst/>
          </a:prstGeom>
          <a:noFill/>
          <a:ln>
            <a:noFill/>
          </a:ln>
        </p:spPr>
      </p:pic>
      <p:pic>
        <p:nvPicPr>
          <p:cNvPr id="292" name="Google Shape;292;p31">
            <a:hlinkClick r:id="rId28"/>
          </p:cNvPr>
          <p:cNvPicPr preferRelativeResize="0"/>
          <p:nvPr/>
        </p:nvPicPr>
        <p:blipFill rotWithShape="1">
          <a:blip r:embed="rId29">
            <a:alphaModFix/>
          </a:blip>
          <a:srcRect b="0" l="17166" r="9380" t="0"/>
          <a:stretch/>
        </p:blipFill>
        <p:spPr>
          <a:xfrm>
            <a:off x="4873649" y="2360762"/>
            <a:ext cx="1680127" cy="1280900"/>
          </a:xfrm>
          <a:prstGeom prst="rect">
            <a:avLst/>
          </a:prstGeom>
          <a:noFill/>
          <a:ln>
            <a:noFill/>
          </a:ln>
        </p:spPr>
      </p:pic>
      <p:pic>
        <p:nvPicPr>
          <p:cNvPr id="293" name="Google Shape;293;p31">
            <a:hlinkClick r:id="rId30"/>
          </p:cNvPr>
          <p:cNvPicPr preferRelativeResize="0"/>
          <p:nvPr/>
        </p:nvPicPr>
        <p:blipFill>
          <a:blip r:embed="rId31">
            <a:alphaModFix/>
          </a:blip>
          <a:stretch>
            <a:fillRect/>
          </a:stretch>
        </p:blipFill>
        <p:spPr>
          <a:xfrm>
            <a:off x="4403725" y="3449525"/>
            <a:ext cx="1887067" cy="1762175"/>
          </a:xfrm>
          <a:prstGeom prst="rect">
            <a:avLst/>
          </a:prstGeom>
          <a:noFill/>
          <a:ln>
            <a:noFill/>
          </a:ln>
        </p:spPr>
      </p:pic>
      <p:pic>
        <p:nvPicPr>
          <p:cNvPr id="294" name="Google Shape;294;p31">
            <a:hlinkClick r:id="rId32"/>
          </p:cNvPr>
          <p:cNvPicPr preferRelativeResize="0"/>
          <p:nvPr/>
        </p:nvPicPr>
        <p:blipFill>
          <a:blip r:embed="rId33">
            <a:alphaModFix/>
          </a:blip>
          <a:stretch>
            <a:fillRect/>
          </a:stretch>
        </p:blipFill>
        <p:spPr>
          <a:xfrm>
            <a:off x="-2975" y="-27323"/>
            <a:ext cx="1784400" cy="1379475"/>
          </a:xfrm>
          <a:prstGeom prst="rect">
            <a:avLst/>
          </a:prstGeom>
          <a:noFill/>
          <a:ln>
            <a:noFill/>
          </a:ln>
        </p:spPr>
      </p:pic>
      <p:pic>
        <p:nvPicPr>
          <p:cNvPr id="295" name="Google Shape;295;p31">
            <a:hlinkClick r:id="rId34"/>
          </p:cNvPr>
          <p:cNvPicPr preferRelativeResize="0"/>
          <p:nvPr/>
        </p:nvPicPr>
        <p:blipFill rotWithShape="1">
          <a:blip r:embed="rId35">
            <a:alphaModFix/>
          </a:blip>
          <a:srcRect b="0" l="22266" r="7866" t="0"/>
          <a:stretch/>
        </p:blipFill>
        <p:spPr>
          <a:xfrm>
            <a:off x="152475" y="1134800"/>
            <a:ext cx="1485000" cy="1190200"/>
          </a:xfrm>
          <a:prstGeom prst="rect">
            <a:avLst/>
          </a:prstGeom>
          <a:noFill/>
          <a:ln>
            <a:noFill/>
          </a:ln>
        </p:spPr>
      </p:pic>
      <p:pic>
        <p:nvPicPr>
          <p:cNvPr id="296" name="Google Shape;296;p31">
            <a:hlinkClick r:id="rId36"/>
          </p:cNvPr>
          <p:cNvPicPr preferRelativeResize="0"/>
          <p:nvPr/>
        </p:nvPicPr>
        <p:blipFill rotWithShape="1">
          <a:blip r:embed="rId37">
            <a:alphaModFix/>
          </a:blip>
          <a:srcRect b="0" l="15847" r="19230" t="0"/>
          <a:stretch/>
        </p:blipFill>
        <p:spPr>
          <a:xfrm>
            <a:off x="7387375" y="1173013"/>
            <a:ext cx="1485000" cy="1280900"/>
          </a:xfrm>
          <a:prstGeom prst="rect">
            <a:avLst/>
          </a:prstGeom>
          <a:noFill/>
          <a:ln>
            <a:noFill/>
          </a:ln>
        </p:spPr>
      </p:pic>
      <p:pic>
        <p:nvPicPr>
          <p:cNvPr id="297" name="Google Shape;297;p31">
            <a:hlinkClick r:id="rId38"/>
          </p:cNvPr>
          <p:cNvPicPr preferRelativeResize="0"/>
          <p:nvPr/>
        </p:nvPicPr>
        <p:blipFill rotWithShape="1">
          <a:blip r:embed="rId39">
            <a:alphaModFix/>
          </a:blip>
          <a:srcRect b="0" l="25927" r="22102" t="0"/>
          <a:stretch/>
        </p:blipFill>
        <p:spPr>
          <a:xfrm>
            <a:off x="7760300" y="2204747"/>
            <a:ext cx="1371600" cy="1478003"/>
          </a:xfrm>
          <a:prstGeom prst="rect">
            <a:avLst/>
          </a:prstGeom>
          <a:noFill/>
          <a:ln>
            <a:noFill/>
          </a:ln>
        </p:spPr>
      </p:pic>
      <p:pic>
        <p:nvPicPr>
          <p:cNvPr id="298" name="Google Shape;298;p31">
            <a:hlinkClick r:id="rId40"/>
          </p:cNvPr>
          <p:cNvPicPr preferRelativeResize="0"/>
          <p:nvPr/>
        </p:nvPicPr>
        <p:blipFill>
          <a:blip r:embed="rId41">
            <a:alphaModFix/>
          </a:blip>
          <a:stretch>
            <a:fillRect/>
          </a:stretch>
        </p:blipFill>
        <p:spPr>
          <a:xfrm>
            <a:off x="7703600" y="3400603"/>
            <a:ext cx="1485000" cy="1697147"/>
          </a:xfrm>
          <a:prstGeom prst="rect">
            <a:avLst/>
          </a:prstGeom>
          <a:noFill/>
          <a:ln>
            <a:noFill/>
          </a:ln>
        </p:spPr>
      </p:pic>
      <p:pic>
        <p:nvPicPr>
          <p:cNvPr descr="bean bag chair chill" id="299" name="Google Shape;299;p31"/>
          <p:cNvPicPr preferRelativeResize="0"/>
          <p:nvPr/>
        </p:nvPicPr>
        <p:blipFill>
          <a:blip r:embed="rId42">
            <a:alphaModFix/>
          </a:blip>
          <a:stretch>
            <a:fillRect/>
          </a:stretch>
        </p:blipFill>
        <p:spPr>
          <a:xfrm>
            <a:off x="7703600" y="-198550"/>
            <a:ext cx="1371600" cy="13715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2"/>
          <p:cNvSpPr txBox="1"/>
          <p:nvPr>
            <p:ph type="title"/>
          </p:nvPr>
        </p:nvSpPr>
        <p:spPr>
          <a:xfrm>
            <a:off x="114525" y="1408375"/>
            <a:ext cx="5898900" cy="181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202124"/>
                </a:solidFill>
                <a:highlight>
                  <a:srgbClr val="FFFFFF"/>
                </a:highlight>
              </a:rPr>
              <a:t>Wanda Sykes was born on March 7, 1964. She is an American actress, comedian, and writer. She was first recognized for her work as a writer on The Chris Rock Show, for which she won a Primetime Emmy Award in 1999. In 2004, Entertainment Weekly named Sykes as one of the 25 funniest people in America.</a:t>
            </a:r>
            <a:endParaRPr sz="7400"/>
          </a:p>
        </p:txBody>
      </p:sp>
      <p:sp>
        <p:nvSpPr>
          <p:cNvPr id="305" name="Google Shape;305;p32"/>
          <p:cNvSpPr txBox="1"/>
          <p:nvPr>
            <p:ph idx="2" type="title"/>
          </p:nvPr>
        </p:nvSpPr>
        <p:spPr>
          <a:xfrm>
            <a:off x="114525" y="191900"/>
            <a:ext cx="5830800" cy="129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400"/>
              <a:t>Wanda Sykes</a:t>
            </a:r>
            <a:endParaRPr sz="9400"/>
          </a:p>
        </p:txBody>
      </p:sp>
      <p:grpSp>
        <p:nvGrpSpPr>
          <p:cNvPr id="306" name="Google Shape;306;p32"/>
          <p:cNvGrpSpPr/>
          <p:nvPr/>
        </p:nvGrpSpPr>
        <p:grpSpPr>
          <a:xfrm>
            <a:off x="6013453" y="2677733"/>
            <a:ext cx="3130543" cy="2466109"/>
            <a:chOff x="491600" y="238125"/>
            <a:chExt cx="6610100" cy="5238125"/>
          </a:xfrm>
        </p:grpSpPr>
        <p:sp>
          <p:nvSpPr>
            <p:cNvPr id="307" name="Google Shape;307;p32"/>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2"/>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2"/>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2"/>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2"/>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2"/>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2"/>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2"/>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2"/>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2"/>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2"/>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2"/>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2"/>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2"/>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2"/>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2"/>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2"/>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2"/>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2"/>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2"/>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2"/>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2"/>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2"/>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2"/>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2"/>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2"/>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2"/>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2"/>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2"/>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2"/>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2"/>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2"/>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2"/>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2"/>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2"/>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2"/>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2"/>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2"/>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2"/>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2"/>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2"/>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2"/>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2"/>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2"/>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2"/>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2"/>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2"/>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2"/>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2"/>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2"/>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2"/>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2"/>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2"/>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2"/>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2"/>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2"/>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2"/>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5" name="Google Shape;365;p32"/>
          <p:cNvPicPr preferRelativeResize="0"/>
          <p:nvPr/>
        </p:nvPicPr>
        <p:blipFill>
          <a:blip r:embed="rId3">
            <a:alphaModFix/>
          </a:blip>
          <a:stretch>
            <a:fillRect/>
          </a:stretch>
        </p:blipFill>
        <p:spPr>
          <a:xfrm>
            <a:off x="6851400" y="105500"/>
            <a:ext cx="1454650" cy="2393925"/>
          </a:xfrm>
          <a:prstGeom prst="rect">
            <a:avLst/>
          </a:prstGeom>
          <a:noFill/>
          <a:ln cap="flat" cmpd="sng" w="28575">
            <a:solidFill>
              <a:srgbClr val="FF0000"/>
            </a:solidFill>
            <a:prstDash val="solid"/>
            <a:round/>
            <a:headEnd len="sm" w="sm" type="none"/>
            <a:tailEnd len="sm" w="sm" type="none"/>
          </a:ln>
        </p:spPr>
      </p:pic>
      <p:pic>
        <p:nvPicPr>
          <p:cNvPr descr="The Case of the Missing Carrot Cake is written by Robin Newman, illustrated by Deborah Zemke and read by Wanda Sykes.&#10;&#10;When crime happens, especially when food goes missing on Ed’s farm, Wilcox and Griswold, mouse crime fighters and food detectives, are the animals to call. When Miss Rabbit’s carrot cake goes missing, they do what it takes to track down the thieves.&#10;&#10;View the teacher activity guide here: http://bit.ly/tg_carrotcake&#10;View the parent activity guide here: http://bit.ly/pg_carrotcake&#10;&#10;Watch all of our videos at http://www.storylineonline.net/." id="366" name="Google Shape;366;p32" title="The Case of the Missing Carrot Cake read by Wanda Sykes">
            <a:hlinkClick r:id="rId4"/>
          </p:cNvPr>
          <p:cNvPicPr preferRelativeResize="0"/>
          <p:nvPr/>
        </p:nvPicPr>
        <p:blipFill>
          <a:blip r:embed="rId5">
            <a:alphaModFix/>
          </a:blip>
          <a:stretch>
            <a:fillRect/>
          </a:stretch>
        </p:blipFill>
        <p:spPr>
          <a:xfrm>
            <a:off x="1664550" y="3111850"/>
            <a:ext cx="2709350" cy="2032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3"/>
          <p:cNvSpPr txBox="1"/>
          <p:nvPr>
            <p:ph type="title"/>
          </p:nvPr>
        </p:nvSpPr>
        <p:spPr>
          <a:xfrm>
            <a:off x="114525" y="1408375"/>
            <a:ext cx="5898900" cy="213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rgbClr val="202124"/>
                </a:solidFill>
                <a:highlight>
                  <a:srgbClr val="FFFFFF"/>
                </a:highlight>
              </a:rPr>
              <a:t>Jaime Federico Said Camil Saldaña da Gama was born on July 22, 1973. Jaime is known professionally as Jaime Camil. He is a Mexican actor, singer and television personality. He was nominated for the Critic’s Choice Award for best actor in a comedy series.</a:t>
            </a:r>
            <a:endParaRPr sz="8500"/>
          </a:p>
        </p:txBody>
      </p:sp>
      <p:sp>
        <p:nvSpPr>
          <p:cNvPr id="372" name="Google Shape;372;p33"/>
          <p:cNvSpPr txBox="1"/>
          <p:nvPr>
            <p:ph idx="2" type="title"/>
          </p:nvPr>
        </p:nvSpPr>
        <p:spPr>
          <a:xfrm>
            <a:off x="114525" y="191900"/>
            <a:ext cx="5830800" cy="129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Jaime Camil</a:t>
            </a:r>
            <a:endParaRPr/>
          </a:p>
        </p:txBody>
      </p:sp>
      <p:grpSp>
        <p:nvGrpSpPr>
          <p:cNvPr id="373" name="Google Shape;373;p33"/>
          <p:cNvGrpSpPr/>
          <p:nvPr/>
        </p:nvGrpSpPr>
        <p:grpSpPr>
          <a:xfrm>
            <a:off x="6013453" y="2677733"/>
            <a:ext cx="3130543" cy="2466109"/>
            <a:chOff x="491600" y="238125"/>
            <a:chExt cx="6610100" cy="5238125"/>
          </a:xfrm>
        </p:grpSpPr>
        <p:sp>
          <p:nvSpPr>
            <p:cNvPr id="374" name="Google Shape;374;p33"/>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3"/>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3"/>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3"/>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3"/>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3"/>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3"/>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3"/>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3"/>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3"/>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3"/>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3"/>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3"/>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3"/>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3"/>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3"/>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3"/>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3"/>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3"/>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3"/>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3"/>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3"/>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3"/>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3"/>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3"/>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3"/>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3"/>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3"/>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3"/>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3"/>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3"/>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3"/>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3"/>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3"/>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3"/>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3"/>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3"/>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3"/>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3"/>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3"/>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3"/>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3"/>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3"/>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3"/>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3"/>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3"/>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3"/>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3"/>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3"/>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3"/>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3"/>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3"/>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3"/>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3"/>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3"/>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3"/>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32" name="Google Shape;432;p33"/>
          <p:cNvPicPr preferRelativeResize="0"/>
          <p:nvPr/>
        </p:nvPicPr>
        <p:blipFill>
          <a:blip r:embed="rId3">
            <a:alphaModFix/>
          </a:blip>
          <a:stretch>
            <a:fillRect/>
          </a:stretch>
        </p:blipFill>
        <p:spPr>
          <a:xfrm>
            <a:off x="6507150" y="341550"/>
            <a:ext cx="2143125" cy="2133600"/>
          </a:xfrm>
          <a:prstGeom prst="rect">
            <a:avLst/>
          </a:prstGeom>
          <a:noFill/>
          <a:ln cap="flat" cmpd="sng" w="9525">
            <a:solidFill>
              <a:srgbClr val="674EA7"/>
            </a:solidFill>
            <a:prstDash val="solid"/>
            <a:round/>
            <a:headEnd len="sm" w="sm" type="none"/>
            <a:tailEnd len="sm" w="sm" type="none"/>
          </a:ln>
        </p:spPr>
      </p:pic>
      <p:pic>
        <p:nvPicPr>
          <p:cNvPr descr="Mo Romero is a zombie who loves nothing more than growing, cooking, and eating vegetables. Tomatoes? Tantalizing. Peppers? Pure perfection! The problem? Mo’s parents insist that their niño eat only zombie cuisine, like arm-panadas and finger foods. They tell Mo over and over that zombies don’t eat veggies. But Mo can’t imagine a lifetime of just eating zombie food and giving up his veggies. As he questions his own zombie identity, Mo tries his best to convince his parents to give peas a chance. (Watch the Spanish version: https://www.youtube.com/watch?v=l3BVRZAwzAc)&#10;&#10;View the activity guide here: https://bit.ly/ZombiesVeggies&#10;&#10;Watch all of our videos at http://www.storylineonline.net/." id="433" name="Google Shape;433;p33" title="Zombies Don't Eat Veggies! read by Jaime Camil">
            <a:hlinkClick r:id="rId4"/>
          </p:cNvPr>
          <p:cNvPicPr preferRelativeResize="0"/>
          <p:nvPr/>
        </p:nvPicPr>
        <p:blipFill>
          <a:blip r:embed="rId5">
            <a:alphaModFix/>
          </a:blip>
          <a:stretch>
            <a:fillRect/>
          </a:stretch>
        </p:blipFill>
        <p:spPr>
          <a:xfrm>
            <a:off x="1523200" y="3330600"/>
            <a:ext cx="2417215" cy="181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4"/>
          <p:cNvSpPr txBox="1"/>
          <p:nvPr>
            <p:ph type="title"/>
          </p:nvPr>
        </p:nvSpPr>
        <p:spPr>
          <a:xfrm>
            <a:off x="114525" y="1408375"/>
            <a:ext cx="5898900" cy="197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50">
                <a:solidFill>
                  <a:srgbClr val="4D5156"/>
                </a:solidFill>
                <a:highlight>
                  <a:srgbClr val="FFFFFF"/>
                </a:highlight>
              </a:rPr>
              <a:t>Rashida Leah Jones was born February 25, 1976. She is an American actress, director, writer, and producer. Jones appeared in the drama series Boston Public, and in the comedy series The Office, and Parks and Recreation.</a:t>
            </a:r>
            <a:r>
              <a:rPr lang="en" sz="2150">
                <a:solidFill>
                  <a:srgbClr val="4D5156"/>
                </a:solidFill>
                <a:highlight>
                  <a:srgbClr val="FFFFFF"/>
                </a:highlight>
              </a:rPr>
              <a:t> </a:t>
            </a:r>
            <a:endParaRPr sz="9600"/>
          </a:p>
        </p:txBody>
      </p:sp>
      <p:sp>
        <p:nvSpPr>
          <p:cNvPr id="439" name="Google Shape;439;p34"/>
          <p:cNvSpPr txBox="1"/>
          <p:nvPr>
            <p:ph idx="2" type="title"/>
          </p:nvPr>
        </p:nvSpPr>
        <p:spPr>
          <a:xfrm>
            <a:off x="114525" y="191900"/>
            <a:ext cx="5830800" cy="129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8700"/>
              <a:t>Rashida Jones</a:t>
            </a:r>
            <a:endParaRPr sz="8700"/>
          </a:p>
        </p:txBody>
      </p:sp>
      <p:grpSp>
        <p:nvGrpSpPr>
          <p:cNvPr id="440" name="Google Shape;440;p34"/>
          <p:cNvGrpSpPr/>
          <p:nvPr/>
        </p:nvGrpSpPr>
        <p:grpSpPr>
          <a:xfrm>
            <a:off x="6013453" y="2677733"/>
            <a:ext cx="3130543" cy="2466109"/>
            <a:chOff x="491600" y="238125"/>
            <a:chExt cx="6610100" cy="5238125"/>
          </a:xfrm>
        </p:grpSpPr>
        <p:sp>
          <p:nvSpPr>
            <p:cNvPr id="441" name="Google Shape;441;p34"/>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4"/>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4"/>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4"/>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4"/>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4"/>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4"/>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4"/>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4"/>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4"/>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4"/>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4"/>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4"/>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4"/>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4"/>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4"/>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4"/>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4"/>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4"/>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4"/>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4"/>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4"/>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4"/>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4"/>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4"/>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4"/>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4"/>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4"/>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4"/>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4"/>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4"/>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4"/>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4"/>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4"/>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4"/>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4"/>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4"/>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4"/>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4"/>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4"/>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4"/>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4"/>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4"/>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4"/>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4"/>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4"/>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4"/>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4"/>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4"/>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4"/>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4"/>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4"/>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4"/>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4"/>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4"/>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4"/>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4"/>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4"/>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99" name="Google Shape;499;p34"/>
          <p:cNvPicPr preferRelativeResize="0"/>
          <p:nvPr/>
        </p:nvPicPr>
        <p:blipFill>
          <a:blip r:embed="rId3">
            <a:alphaModFix/>
          </a:blip>
          <a:stretch>
            <a:fillRect/>
          </a:stretch>
        </p:blipFill>
        <p:spPr>
          <a:xfrm>
            <a:off x="6400063" y="377550"/>
            <a:ext cx="2162175" cy="2114550"/>
          </a:xfrm>
          <a:prstGeom prst="rect">
            <a:avLst/>
          </a:prstGeom>
          <a:noFill/>
          <a:ln cap="flat" cmpd="sng" w="9525">
            <a:solidFill>
              <a:schemeClr val="accent1"/>
            </a:solidFill>
            <a:prstDash val="solid"/>
            <a:round/>
            <a:headEnd len="sm" w="sm" type="none"/>
            <a:tailEnd len="sm" w="sm" type="none"/>
          </a:ln>
        </p:spPr>
      </p:pic>
      <p:pic>
        <p:nvPicPr>
          <p:cNvPr descr="Please Please the Bees is written and illustrated by Gerald Kelley and read by Rashida Jones.&#10;&#10;Life is sweet for Benedict. Every morning he wakes up to find jars of fresh honey on his back porch. He makes honey toast for breakfast, bakes honey cake in the afternoon, and drinks honey tea before bed. But one day, the jars on Benedict’s porch are empty. The bees in his backyard have gone on strike! They are tired of doing all the work around the hive. What can Benedict do to make the bees happy and bring sweetness back to his days?&#10;&#10;View the teacher activity guide here: http://bit.ly/tg_pleaseplease&#10;View the parent activity guide here: http://bit.ly/pg_pleaseplease&#10;&#10;Watch all of our videos at http://www.storylineonline.net/." id="500" name="Google Shape;500;p34" title="Please Please the Bees read by Rashida Jones">
            <a:hlinkClick r:id="rId4"/>
          </p:cNvPr>
          <p:cNvPicPr preferRelativeResize="0"/>
          <p:nvPr/>
        </p:nvPicPr>
        <p:blipFill>
          <a:blip r:embed="rId5">
            <a:alphaModFix/>
          </a:blip>
          <a:stretch>
            <a:fillRect/>
          </a:stretch>
        </p:blipFill>
        <p:spPr>
          <a:xfrm>
            <a:off x="1897875" y="3173750"/>
            <a:ext cx="2626800" cy="1970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35"/>
          <p:cNvSpPr txBox="1"/>
          <p:nvPr>
            <p:ph type="title"/>
          </p:nvPr>
        </p:nvSpPr>
        <p:spPr>
          <a:xfrm>
            <a:off x="114525" y="1408375"/>
            <a:ext cx="5898900" cy="197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202124"/>
                </a:solidFill>
                <a:highlight>
                  <a:srgbClr val="FFFFFF"/>
                </a:highlight>
              </a:rPr>
              <a:t>James Earl Jones was born January 17, 1931, and he was a profound stutter growing up. He is an American actor whose career spans more than seven decades. He has been described as "one of America's most distinguished and versatile" actors for his performances in film, theater and television, and "one of the greatest actors in American history". </a:t>
            </a:r>
            <a:endParaRPr b="1" sz="10400"/>
          </a:p>
        </p:txBody>
      </p:sp>
      <p:sp>
        <p:nvSpPr>
          <p:cNvPr id="506" name="Google Shape;506;p35"/>
          <p:cNvSpPr txBox="1"/>
          <p:nvPr>
            <p:ph idx="2" type="title"/>
          </p:nvPr>
        </p:nvSpPr>
        <p:spPr>
          <a:xfrm>
            <a:off x="0" y="191900"/>
            <a:ext cx="6119400" cy="129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7300"/>
              <a:t>James Earl Jones</a:t>
            </a:r>
            <a:endParaRPr sz="7300"/>
          </a:p>
        </p:txBody>
      </p:sp>
      <p:grpSp>
        <p:nvGrpSpPr>
          <p:cNvPr id="507" name="Google Shape;507;p35"/>
          <p:cNvGrpSpPr/>
          <p:nvPr/>
        </p:nvGrpSpPr>
        <p:grpSpPr>
          <a:xfrm>
            <a:off x="6013453" y="2677733"/>
            <a:ext cx="3130543" cy="2466109"/>
            <a:chOff x="491600" y="238125"/>
            <a:chExt cx="6610100" cy="5238125"/>
          </a:xfrm>
        </p:grpSpPr>
        <p:sp>
          <p:nvSpPr>
            <p:cNvPr id="508" name="Google Shape;508;p35"/>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5"/>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5"/>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5"/>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5"/>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5"/>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5"/>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5"/>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5"/>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5"/>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5"/>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5"/>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5"/>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5"/>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5"/>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5"/>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5"/>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5"/>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5"/>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5"/>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5"/>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5"/>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5"/>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5"/>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5"/>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5"/>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5"/>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5"/>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5"/>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5"/>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5"/>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5"/>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5"/>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5"/>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5"/>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5"/>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5"/>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5"/>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5"/>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5"/>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5"/>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5"/>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5"/>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5"/>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5"/>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5"/>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5"/>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5"/>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5"/>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5"/>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5"/>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5"/>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5"/>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5"/>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5"/>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5"/>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5"/>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5"/>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To Be A Drum is written by Evelyn Coleman, illustrated by Aminah Brenda Lynn Robinson and read by James Earl Jones.&#10;&#10;Daddy Wes whispers to his two young listeners one morning the story of the 'drum,' the pulse that has moved through the African people and through time and place.&#10;&#10;View the activity guide here: http://bit.ly/tobeadrum&#10;&#10;Watch all of our videos at http://www.storylineonline.net/." id="566" name="Google Shape;566;p35" title="To Be A Drum read by James Earl Jones">
            <a:hlinkClick r:id="rId3"/>
          </p:cNvPr>
          <p:cNvPicPr preferRelativeResize="0"/>
          <p:nvPr/>
        </p:nvPicPr>
        <p:blipFill>
          <a:blip r:embed="rId4">
            <a:alphaModFix/>
          </a:blip>
          <a:stretch>
            <a:fillRect/>
          </a:stretch>
        </p:blipFill>
        <p:spPr>
          <a:xfrm>
            <a:off x="1968675" y="3270525"/>
            <a:ext cx="2497775" cy="1873325"/>
          </a:xfrm>
          <a:prstGeom prst="rect">
            <a:avLst/>
          </a:prstGeom>
          <a:noFill/>
          <a:ln>
            <a:noFill/>
          </a:ln>
        </p:spPr>
      </p:pic>
      <p:pic>
        <p:nvPicPr>
          <p:cNvPr id="567" name="Google Shape;567;p35"/>
          <p:cNvPicPr preferRelativeResize="0"/>
          <p:nvPr/>
        </p:nvPicPr>
        <p:blipFill>
          <a:blip r:embed="rId5">
            <a:alphaModFix/>
          </a:blip>
          <a:stretch>
            <a:fillRect/>
          </a:stretch>
        </p:blipFill>
        <p:spPr>
          <a:xfrm>
            <a:off x="6739986" y="273175"/>
            <a:ext cx="1677475" cy="2219425"/>
          </a:xfrm>
          <a:prstGeom prst="rect">
            <a:avLst/>
          </a:prstGeom>
          <a:noFill/>
          <a:ln cap="flat" cmpd="sng" w="9525">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36"/>
          <p:cNvSpPr txBox="1"/>
          <p:nvPr>
            <p:ph type="title"/>
          </p:nvPr>
        </p:nvSpPr>
        <p:spPr>
          <a:xfrm>
            <a:off x="114525" y="1408375"/>
            <a:ext cx="5898900" cy="197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Mary Jean "Lily" Tomlin was born on September 1, 1939. Lily is an American actress, comedian, writer, singer, and producer. Tomlin started her career as a stand-up comedian as well as performing Off-Broadway during the 1960s. Her breakout role was on the variety show Rowan &amp; Martin's Laugh-In from 1969 until 1973.</a:t>
            </a:r>
            <a:endParaRPr sz="11200"/>
          </a:p>
        </p:txBody>
      </p:sp>
      <p:sp>
        <p:nvSpPr>
          <p:cNvPr id="573" name="Google Shape;573;p36"/>
          <p:cNvSpPr txBox="1"/>
          <p:nvPr>
            <p:ph idx="2" type="title"/>
          </p:nvPr>
        </p:nvSpPr>
        <p:spPr>
          <a:xfrm>
            <a:off x="114525" y="86125"/>
            <a:ext cx="58308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Lily Tomlin</a:t>
            </a:r>
            <a:endParaRPr/>
          </a:p>
        </p:txBody>
      </p:sp>
      <p:grpSp>
        <p:nvGrpSpPr>
          <p:cNvPr id="574" name="Google Shape;574;p36"/>
          <p:cNvGrpSpPr/>
          <p:nvPr/>
        </p:nvGrpSpPr>
        <p:grpSpPr>
          <a:xfrm>
            <a:off x="6013453" y="2677733"/>
            <a:ext cx="3130543" cy="2466109"/>
            <a:chOff x="491600" y="238125"/>
            <a:chExt cx="6610100" cy="5238125"/>
          </a:xfrm>
        </p:grpSpPr>
        <p:sp>
          <p:nvSpPr>
            <p:cNvPr id="575" name="Google Shape;575;p36"/>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6"/>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6"/>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6"/>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6"/>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6"/>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6"/>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6"/>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6"/>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6"/>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6"/>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6"/>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6"/>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6"/>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6"/>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6"/>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6"/>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6"/>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6"/>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6"/>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6"/>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6"/>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6"/>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6"/>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6"/>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6"/>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6"/>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6"/>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6"/>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6"/>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6"/>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6"/>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6"/>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6"/>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6"/>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6"/>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6"/>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6"/>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6"/>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6"/>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6"/>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6"/>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6"/>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6"/>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6"/>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6"/>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6"/>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6"/>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6"/>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6"/>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6"/>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6"/>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6"/>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6"/>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6"/>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6"/>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6"/>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6"/>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Hey That's My Monster is written by Amanda Noll, illustrated by Howard McWilliam and read by Lily Tomlin.&#10;&#10;When Ethan looks under the bed for his monster, he finds this note instead: “So long, kid. Gotta go. Someone needs me more than you do. –Gabe”&#10;How will Ethan ever get to sleep without his monster’s familiar, comforting snorts? And who could need Gabe more than Ethan does? Gabe must have gone to Ethan’s little sister’s room! She has been climbing out of bed every night to play, and obviously needs a monster to help her get to sleep – but not HIS monster! Ethan tries to help his sister find her own monster, but none are the perfect blend of cute and creepy. Just when it seems that Ethan will lose his monster forever, an uninvited, tutu-toting little monster full of frightening fun appears.&#10;&#10;View the teacher activity guide here: http://bit.ly/tg_mymonster&#10;View the parent activity guide here: http://bit.ly/pg_mymonster&#10;&#10;Watch all of our videos at http://www.storylineonline.net/." id="633" name="Google Shape;633;p36" title="Hey That's My Monster read by Lily Tomlin">
            <a:hlinkClick r:id="rId3"/>
          </p:cNvPr>
          <p:cNvPicPr preferRelativeResize="0"/>
          <p:nvPr/>
        </p:nvPicPr>
        <p:blipFill>
          <a:blip r:embed="rId4">
            <a:alphaModFix/>
          </a:blip>
          <a:stretch>
            <a:fillRect/>
          </a:stretch>
        </p:blipFill>
        <p:spPr>
          <a:xfrm>
            <a:off x="1915775" y="3309825"/>
            <a:ext cx="2444900" cy="1833675"/>
          </a:xfrm>
          <a:prstGeom prst="rect">
            <a:avLst/>
          </a:prstGeom>
          <a:noFill/>
          <a:ln>
            <a:noFill/>
          </a:ln>
        </p:spPr>
      </p:pic>
      <p:pic>
        <p:nvPicPr>
          <p:cNvPr id="634" name="Google Shape;634;p36"/>
          <p:cNvPicPr preferRelativeResize="0"/>
          <p:nvPr/>
        </p:nvPicPr>
        <p:blipFill>
          <a:blip r:embed="rId5">
            <a:alphaModFix/>
          </a:blip>
          <a:stretch>
            <a:fillRect/>
          </a:stretch>
        </p:blipFill>
        <p:spPr>
          <a:xfrm>
            <a:off x="6507163" y="368025"/>
            <a:ext cx="2143125" cy="2133600"/>
          </a:xfrm>
          <a:prstGeom prst="rect">
            <a:avLst/>
          </a:prstGeom>
          <a:noFill/>
          <a:ln cap="flat" cmpd="sng" w="9525">
            <a:solidFill>
              <a:srgbClr val="FF00FF"/>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3"/>
                                        </p:tgtEl>
                                        <p:attrNameLst>
                                          <p:attrName>style.visibility</p:attrName>
                                        </p:attrNameLst>
                                      </p:cBhvr>
                                      <p:to>
                                        <p:strVal val="visible"/>
                                      </p:to>
                                    </p:set>
                                    <p:animEffect filter="fade" transition="in">
                                      <p:cBhvr>
                                        <p:cTn dur="1000"/>
                                        <p:tgtEl>
                                          <p:spTgt spid="6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37"/>
          <p:cNvSpPr txBox="1"/>
          <p:nvPr>
            <p:ph type="title"/>
          </p:nvPr>
        </p:nvSpPr>
        <p:spPr>
          <a:xfrm>
            <a:off x="114525" y="1408375"/>
            <a:ext cx="5898900" cy="197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solidFill>
                  <a:srgbClr val="202124"/>
                </a:solidFill>
                <a:highlight>
                  <a:srgbClr val="FFFFFF"/>
                </a:highlight>
              </a:rPr>
              <a:t>Christian Michael Leonard Slater was born August 18, 1969. He is an American actor, voice actor, and producer.  Slater has earned a Golden Globe Award for Best Supporting Actor – Series, Miniseries or Television Film in 2016, with additional nominations in 2017 and 2018</a:t>
            </a:r>
            <a:r>
              <a:rPr lang="en" sz="1200">
                <a:solidFill>
                  <a:srgbClr val="202124"/>
                </a:solidFill>
                <a:highlight>
                  <a:srgbClr val="FFFFFF"/>
                </a:highlight>
                <a:latin typeface="Roboto"/>
                <a:ea typeface="Roboto"/>
                <a:cs typeface="Roboto"/>
                <a:sym typeface="Roboto"/>
              </a:rPr>
              <a:t>.</a:t>
            </a:r>
            <a:endParaRPr sz="11200"/>
          </a:p>
        </p:txBody>
      </p:sp>
      <p:sp>
        <p:nvSpPr>
          <p:cNvPr id="640" name="Google Shape;640;p37"/>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000"/>
              <a:t>Christian Slater</a:t>
            </a:r>
            <a:endParaRPr sz="8000"/>
          </a:p>
        </p:txBody>
      </p:sp>
      <p:grpSp>
        <p:nvGrpSpPr>
          <p:cNvPr id="641" name="Google Shape;641;p37"/>
          <p:cNvGrpSpPr/>
          <p:nvPr/>
        </p:nvGrpSpPr>
        <p:grpSpPr>
          <a:xfrm>
            <a:off x="6013453" y="2677733"/>
            <a:ext cx="3130543" cy="2466109"/>
            <a:chOff x="491600" y="238125"/>
            <a:chExt cx="6610100" cy="5238125"/>
          </a:xfrm>
        </p:grpSpPr>
        <p:sp>
          <p:nvSpPr>
            <p:cNvPr id="642" name="Google Shape;642;p37"/>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7"/>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7"/>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7"/>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7"/>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7"/>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7"/>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7"/>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7"/>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7"/>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7"/>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7"/>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7"/>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7"/>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7"/>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7"/>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7"/>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7"/>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7"/>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7"/>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7"/>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7"/>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7"/>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7"/>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7"/>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7"/>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7"/>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7"/>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7"/>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7"/>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7"/>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7"/>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7"/>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7"/>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7"/>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7"/>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7"/>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7"/>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7"/>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7"/>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7"/>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7"/>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7"/>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7"/>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7"/>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7"/>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7"/>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7"/>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7"/>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7"/>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7"/>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7"/>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7"/>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7"/>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7"/>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7"/>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7"/>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7"/>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The  Coal Thief is written by Alane Adams, illustrated by Lauren Gallegos and read by Christian Slater.&#10;&#10;Brrr! Georgie wakes up to a freezing morning in 1920s Pennsylvania and gets the bad news that there is no coal to heat the farmhouse―and he knows there is no money to buy more, either. Just after he finds this out, along comes his friend Harley, who drags him off on an adventure to find some mysterious “black gold.” Before Georgie can catch his breath, he’s in a pile of trouble―all the way up to his ears! Take a trip back in time and join Georgie in this heartwarming tale of mischief made and lessons learned in America’s storied past.&#10;&#10;View the teacher activity guide here: http://bit.ly/tg_thecoalthief&#10;View the parent activity guide here: http://bit.ly/pg_thecoalthief&#10;&#10;Watch all of our videos at http://www.storylineonline.net/." id="700" name="Google Shape;700;p37" title="The Coal Thief read by Christian Slater">
            <a:hlinkClick r:id="rId3"/>
          </p:cNvPr>
          <p:cNvPicPr preferRelativeResize="0"/>
          <p:nvPr/>
        </p:nvPicPr>
        <p:blipFill>
          <a:blip r:embed="rId4">
            <a:alphaModFix/>
          </a:blip>
          <a:stretch>
            <a:fillRect/>
          </a:stretch>
        </p:blipFill>
        <p:spPr>
          <a:xfrm>
            <a:off x="1902550" y="3280425"/>
            <a:ext cx="2484575" cy="1863425"/>
          </a:xfrm>
          <a:prstGeom prst="rect">
            <a:avLst/>
          </a:prstGeom>
          <a:noFill/>
          <a:ln>
            <a:noFill/>
          </a:ln>
        </p:spPr>
      </p:pic>
      <p:pic>
        <p:nvPicPr>
          <p:cNvPr id="701" name="Google Shape;701;p37"/>
          <p:cNvPicPr preferRelativeResize="0"/>
          <p:nvPr/>
        </p:nvPicPr>
        <p:blipFill>
          <a:blip r:embed="rId5">
            <a:alphaModFix/>
          </a:blip>
          <a:stretch>
            <a:fillRect/>
          </a:stretch>
        </p:blipFill>
        <p:spPr>
          <a:xfrm>
            <a:off x="6383325" y="386913"/>
            <a:ext cx="2390775" cy="1914525"/>
          </a:xfrm>
          <a:prstGeom prst="rect">
            <a:avLst/>
          </a:prstGeom>
          <a:noFill/>
          <a:ln cap="flat" cmpd="sng" w="9525">
            <a:solidFill>
              <a:schemeClr val="accent3"/>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gtEl>
                                        <p:attrNameLst>
                                          <p:attrName>style.visibility</p:attrName>
                                        </p:attrNameLst>
                                      </p:cBhvr>
                                      <p:to>
                                        <p:strVal val="visible"/>
                                      </p:to>
                                    </p:set>
                                    <p:animEffect filter="fade" transition="in">
                                      <p:cBhvr>
                                        <p:cTn dur="1000"/>
                                        <p:tgtEl>
                                          <p:spTgt spid="7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38"/>
          <p:cNvSpPr txBox="1"/>
          <p:nvPr>
            <p:ph type="title"/>
          </p:nvPr>
        </p:nvSpPr>
        <p:spPr>
          <a:xfrm>
            <a:off x="114525" y="1408375"/>
            <a:ext cx="5898900" cy="19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202124"/>
                </a:solidFill>
                <a:highlight>
                  <a:srgbClr val="FFFFFF"/>
                </a:highlight>
              </a:rPr>
              <a:t>Mark David Duplass was born December 7, 1976. Mark is an American filmmaker, actor, writer, and musician of Cajun descent. He has starred in several movies and television shows. Mark and his brother Jay Duplass have their film production company called Duplass Brothers Productions.</a:t>
            </a:r>
            <a:endParaRPr sz="12100"/>
          </a:p>
        </p:txBody>
      </p:sp>
      <p:sp>
        <p:nvSpPr>
          <p:cNvPr id="707" name="Google Shape;707;p38"/>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800"/>
              <a:t>Mark Duplass</a:t>
            </a:r>
            <a:endParaRPr sz="8800"/>
          </a:p>
        </p:txBody>
      </p:sp>
      <p:grpSp>
        <p:nvGrpSpPr>
          <p:cNvPr id="708" name="Google Shape;708;p38"/>
          <p:cNvGrpSpPr/>
          <p:nvPr/>
        </p:nvGrpSpPr>
        <p:grpSpPr>
          <a:xfrm>
            <a:off x="6013453" y="2677733"/>
            <a:ext cx="3130543" cy="2466109"/>
            <a:chOff x="491600" y="238125"/>
            <a:chExt cx="6610100" cy="5238125"/>
          </a:xfrm>
        </p:grpSpPr>
        <p:sp>
          <p:nvSpPr>
            <p:cNvPr id="709" name="Google Shape;709;p38"/>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8"/>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8"/>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8"/>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8"/>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8"/>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8"/>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8"/>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8"/>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8"/>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8"/>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8"/>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8"/>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8"/>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8"/>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8"/>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8"/>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8"/>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8"/>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8"/>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8"/>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8"/>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8"/>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8"/>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8"/>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8"/>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8"/>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8"/>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8"/>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8"/>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8"/>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8"/>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8"/>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8"/>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8"/>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8"/>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8"/>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8"/>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8"/>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8"/>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8"/>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8"/>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8"/>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8"/>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8"/>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8"/>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8"/>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8"/>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8"/>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8"/>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8"/>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8"/>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8"/>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8"/>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8"/>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8"/>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8"/>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8"/>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67" name="Google Shape;767;p38"/>
          <p:cNvPicPr preferRelativeResize="0"/>
          <p:nvPr/>
        </p:nvPicPr>
        <p:blipFill>
          <a:blip r:embed="rId3">
            <a:alphaModFix/>
          </a:blip>
          <a:stretch>
            <a:fillRect/>
          </a:stretch>
        </p:blipFill>
        <p:spPr>
          <a:xfrm>
            <a:off x="6507150" y="336788"/>
            <a:ext cx="2143125" cy="2143125"/>
          </a:xfrm>
          <a:prstGeom prst="rect">
            <a:avLst/>
          </a:prstGeom>
          <a:noFill/>
          <a:ln cap="flat" cmpd="sng" w="9525">
            <a:solidFill>
              <a:srgbClr val="FF0000"/>
            </a:solidFill>
            <a:prstDash val="solid"/>
            <a:round/>
            <a:headEnd len="sm" w="sm" type="none"/>
            <a:tailEnd len="sm" w="sm" type="none"/>
          </a:ln>
        </p:spPr>
      </p:pic>
      <p:pic>
        <p:nvPicPr>
          <p:cNvPr descr="If you build a perfect sandcastle, a dragon will move in. And that’s exactly what happens to one very lucky boy at the beach. Dad is busy sunbathing and Mom is busy with her book, so the boy and dragon roam the beach together, flying a kite, braving the waves, and roasting marshmallows. But no one believes him when he shares the news of his magnificent dragon: Mom only hears the roar of the ocean, Dad thinks the dragon feather is a seagull feather, and know-it-all sis claims there’s no such thing as a dragon. That’s when the sandwiches mysteriously disappear, claw prints are found in the brownies, and dragon-giggles erupt from the strangest of places. Heh-heh-heh. Is there truly a mischievous dragon running around on the beach or is someone’s imagination running wild? Decide for yourself When a Dragon Moves In.&#10;&#10;View the activity guide here: &#10;http://bit.ly/WhenADragonMovesIn&#10;&#10;Watch all of our videos at http://www.storylineonline.net/." id="768" name="Google Shape;768;p38" title="When a Dragon Moves In read by Mark Duplass">
            <a:hlinkClick r:id="rId4"/>
          </p:cNvPr>
          <p:cNvPicPr preferRelativeResize="0"/>
          <p:nvPr/>
        </p:nvPicPr>
        <p:blipFill>
          <a:blip r:embed="rId5">
            <a:alphaModFix/>
          </a:blip>
          <a:stretch>
            <a:fillRect/>
          </a:stretch>
        </p:blipFill>
        <p:spPr>
          <a:xfrm>
            <a:off x="2049725" y="3173750"/>
            <a:ext cx="2626790" cy="1970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8"/>
                                        </p:tgtEl>
                                        <p:attrNameLst>
                                          <p:attrName>style.visibility</p:attrName>
                                        </p:attrNameLst>
                                      </p:cBhvr>
                                      <p:to>
                                        <p:strVal val="visible"/>
                                      </p:to>
                                    </p:set>
                                    <p:animEffect filter="fade" transition="in">
                                      <p:cBhvr>
                                        <p:cTn dur="1000"/>
                                        <p:tgtEl>
                                          <p:spTgt spid="7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39"/>
          <p:cNvSpPr txBox="1"/>
          <p:nvPr>
            <p:ph type="title"/>
          </p:nvPr>
        </p:nvSpPr>
        <p:spPr>
          <a:xfrm>
            <a:off x="114525" y="1302575"/>
            <a:ext cx="5898900" cy="207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202124"/>
                </a:solidFill>
                <a:highlight>
                  <a:srgbClr val="FFFFFF"/>
                </a:highlight>
              </a:rPr>
              <a:t>Betty White was born January 17, 1922. White is an American actress best known for her comedic work on numerous television sitcoms, most notably The Mary Tyler Moore Show and The Golden Girls. Her career began in 1939, shortly after graduating from high school. She is also a devoted advocate for the welfare and health of animals.</a:t>
            </a:r>
            <a:endParaRPr sz="12800"/>
          </a:p>
        </p:txBody>
      </p:sp>
      <p:sp>
        <p:nvSpPr>
          <p:cNvPr id="774" name="Google Shape;774;p39"/>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100"/>
              <a:t>Betty White</a:t>
            </a:r>
            <a:endParaRPr sz="9100"/>
          </a:p>
        </p:txBody>
      </p:sp>
      <p:grpSp>
        <p:nvGrpSpPr>
          <p:cNvPr id="775" name="Google Shape;775;p39"/>
          <p:cNvGrpSpPr/>
          <p:nvPr/>
        </p:nvGrpSpPr>
        <p:grpSpPr>
          <a:xfrm>
            <a:off x="6013453" y="2677733"/>
            <a:ext cx="3130543" cy="2466109"/>
            <a:chOff x="491600" y="238125"/>
            <a:chExt cx="6610100" cy="5238125"/>
          </a:xfrm>
        </p:grpSpPr>
        <p:sp>
          <p:nvSpPr>
            <p:cNvPr id="776" name="Google Shape;776;p39"/>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9"/>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9"/>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9"/>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9"/>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9"/>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9"/>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9"/>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9"/>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9"/>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9"/>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9"/>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9"/>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9"/>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9"/>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9"/>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9"/>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9"/>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9"/>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9"/>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9"/>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9"/>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9"/>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9"/>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9"/>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9"/>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9"/>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9"/>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9"/>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9"/>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9"/>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9"/>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9"/>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9"/>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9"/>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9"/>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9"/>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9"/>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9"/>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9"/>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9"/>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9"/>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9"/>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9"/>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9"/>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9"/>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9"/>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9"/>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9"/>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9"/>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9"/>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9"/>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9"/>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9"/>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9"/>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9"/>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9"/>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9"/>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Harry the Dirty Dog is written by Gene Zion, illustrated by Margaret Bloy Graham and read by Betty White.&#10;&#10;Harry is a white dog with black spots who loves everything.. except baths. So one day before bath time, Harry runs away.&#10;&#10;View the activity guide here: http://bit.ly/HarrytheDirtyDog&#10;&#10;Watch all of our videos at http://www.storylineonline.net/." id="834" name="Google Shape;834;p39" title="Harry the Dirty Dog read by Betty White">
            <a:hlinkClick r:id="rId3"/>
          </p:cNvPr>
          <p:cNvPicPr preferRelativeResize="0"/>
          <p:nvPr/>
        </p:nvPicPr>
        <p:blipFill>
          <a:blip r:embed="rId4">
            <a:alphaModFix/>
          </a:blip>
          <a:stretch>
            <a:fillRect/>
          </a:stretch>
        </p:blipFill>
        <p:spPr>
          <a:xfrm>
            <a:off x="1557200" y="3173750"/>
            <a:ext cx="2626814" cy="1970100"/>
          </a:xfrm>
          <a:prstGeom prst="rect">
            <a:avLst/>
          </a:prstGeom>
          <a:noFill/>
          <a:ln>
            <a:noFill/>
          </a:ln>
        </p:spPr>
      </p:pic>
      <p:pic>
        <p:nvPicPr>
          <p:cNvPr id="835" name="Google Shape;835;p39"/>
          <p:cNvPicPr preferRelativeResize="0"/>
          <p:nvPr/>
        </p:nvPicPr>
        <p:blipFill>
          <a:blip r:embed="rId5">
            <a:alphaModFix/>
          </a:blip>
          <a:stretch>
            <a:fillRect/>
          </a:stretch>
        </p:blipFill>
        <p:spPr>
          <a:xfrm>
            <a:off x="6620698" y="253548"/>
            <a:ext cx="1556850" cy="2199375"/>
          </a:xfrm>
          <a:prstGeom prst="rect">
            <a:avLst/>
          </a:prstGeom>
          <a:noFill/>
          <a:ln cap="flat" cmpd="sng" w="9525">
            <a:solidFill>
              <a:srgbClr val="6AA84F"/>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4"/>
                                        </p:tgtEl>
                                        <p:attrNameLst>
                                          <p:attrName>style.visibility</p:attrName>
                                        </p:attrNameLst>
                                      </p:cBhvr>
                                      <p:to>
                                        <p:strVal val="visible"/>
                                      </p:to>
                                    </p:set>
                                    <p:animEffect filter="fade" transition="in">
                                      <p:cBhvr>
                                        <p:cTn dur="1000"/>
                                        <p:tgtEl>
                                          <p:spTgt spid="8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40"/>
          <p:cNvSpPr txBox="1"/>
          <p:nvPr>
            <p:ph type="title"/>
          </p:nvPr>
        </p:nvSpPr>
        <p:spPr>
          <a:xfrm>
            <a:off x="114525" y="1302575"/>
            <a:ext cx="5898900" cy="207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202124"/>
                </a:solidFill>
                <a:highlight>
                  <a:srgbClr val="FFFFFF"/>
                </a:highlight>
              </a:rPr>
              <a:t>David Kenneth Harbour was born on April 10, 1975. David is an American actor. He gained recognition for his portrayal of Jim Hopper in the Netflix science fiction drama series Stranger Things, for which he earned a Critics' Choice Television Award in 2018.</a:t>
            </a:r>
            <a:endParaRPr sz="13800"/>
          </a:p>
        </p:txBody>
      </p:sp>
      <p:sp>
        <p:nvSpPr>
          <p:cNvPr id="841" name="Google Shape;841;p40"/>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800"/>
              <a:t>David Harbour</a:t>
            </a:r>
            <a:endParaRPr sz="8800"/>
          </a:p>
        </p:txBody>
      </p:sp>
      <p:grpSp>
        <p:nvGrpSpPr>
          <p:cNvPr id="842" name="Google Shape;842;p40"/>
          <p:cNvGrpSpPr/>
          <p:nvPr/>
        </p:nvGrpSpPr>
        <p:grpSpPr>
          <a:xfrm>
            <a:off x="6013453" y="2677733"/>
            <a:ext cx="3130543" cy="2466109"/>
            <a:chOff x="491600" y="238125"/>
            <a:chExt cx="6610100" cy="5238125"/>
          </a:xfrm>
        </p:grpSpPr>
        <p:sp>
          <p:nvSpPr>
            <p:cNvPr id="843" name="Google Shape;843;p40"/>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0"/>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0"/>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0"/>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0"/>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0"/>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0"/>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0"/>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0"/>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0"/>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0"/>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0"/>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0"/>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0"/>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0"/>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0"/>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0"/>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0"/>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0"/>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0"/>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0"/>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0"/>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0"/>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0"/>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0"/>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0"/>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0"/>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0"/>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0"/>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0"/>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0"/>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0"/>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0"/>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0"/>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0"/>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0"/>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0"/>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0"/>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0"/>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0"/>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0"/>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0"/>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0"/>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0"/>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0"/>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0"/>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0"/>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0"/>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0"/>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0"/>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0"/>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0"/>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0"/>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0"/>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0"/>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0"/>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0"/>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0"/>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01" name="Google Shape;901;p40"/>
          <p:cNvPicPr preferRelativeResize="0"/>
          <p:nvPr/>
        </p:nvPicPr>
        <p:blipFill>
          <a:blip r:embed="rId3">
            <a:alphaModFix/>
          </a:blip>
          <a:stretch>
            <a:fillRect/>
          </a:stretch>
        </p:blipFill>
        <p:spPr>
          <a:xfrm>
            <a:off x="6611925" y="239899"/>
            <a:ext cx="1847300" cy="2265875"/>
          </a:xfrm>
          <a:prstGeom prst="rect">
            <a:avLst/>
          </a:prstGeom>
          <a:noFill/>
          <a:ln cap="flat" cmpd="sng" w="9525">
            <a:solidFill>
              <a:srgbClr val="FF0000"/>
            </a:solidFill>
            <a:prstDash val="solid"/>
            <a:round/>
            <a:headEnd len="sm" w="sm" type="none"/>
            <a:tailEnd len="sm" w="sm" type="none"/>
          </a:ln>
        </p:spPr>
      </p:pic>
      <p:pic>
        <p:nvPicPr>
          <p:cNvPr descr="Snappsy the alligator is having a normal day when a pesky narrator steps in to spice up the story. Is Snappsy reading a book ... or is he making CRAFTY plans? Is Snappsy on his way to the grocery store ... or is he PROWLING the forest for defenseless birds and fuzzy bunnies? Is Snappsy innocently shopping for a party ...or is he OBSESSED with snack foods that start with the letter P? What’s the truth?&#10;&#10;View the activity guide here: https://bit.ly/SnappsyAlligator&#10;&#10;Watch all of our videos at http://www.storylineonline.net/." id="902" name="Google Shape;902;p40" title="Snappsy The Alligator (Did Not Ask to Be in This Book)  read by David Harbour">
            <a:hlinkClick r:id="rId4"/>
          </p:cNvPr>
          <p:cNvPicPr preferRelativeResize="0"/>
          <p:nvPr/>
        </p:nvPicPr>
        <p:blipFill>
          <a:blip r:embed="rId5">
            <a:alphaModFix/>
          </a:blip>
          <a:stretch>
            <a:fillRect/>
          </a:stretch>
        </p:blipFill>
        <p:spPr>
          <a:xfrm>
            <a:off x="1955425" y="3250325"/>
            <a:ext cx="2524250" cy="1893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1000"/>
                                        <p:tgtEl>
                                          <p:spTgt spid="9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41"/>
          <p:cNvSpPr txBox="1"/>
          <p:nvPr>
            <p:ph type="title"/>
          </p:nvPr>
        </p:nvSpPr>
        <p:spPr>
          <a:xfrm>
            <a:off x="114525" y="1408525"/>
            <a:ext cx="5898900" cy="19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50">
                <a:solidFill>
                  <a:srgbClr val="5F6368"/>
                </a:solidFill>
                <a:highlight>
                  <a:srgbClr val="FFFFFF"/>
                </a:highlight>
              </a:rPr>
              <a:t>Vanessa</a:t>
            </a:r>
            <a:r>
              <a:rPr lang="en" sz="1950">
                <a:solidFill>
                  <a:srgbClr val="4D5156"/>
                </a:solidFill>
                <a:highlight>
                  <a:srgbClr val="FFFFFF"/>
                </a:highlight>
              </a:rPr>
              <a:t> Nicole </a:t>
            </a:r>
            <a:r>
              <a:rPr lang="en" sz="1950">
                <a:solidFill>
                  <a:srgbClr val="5F6368"/>
                </a:solidFill>
                <a:highlight>
                  <a:srgbClr val="FFFFFF"/>
                </a:highlight>
              </a:rPr>
              <a:t>Marano</a:t>
            </a:r>
            <a:r>
              <a:rPr lang="en" sz="1950">
                <a:solidFill>
                  <a:srgbClr val="4D5156"/>
                </a:solidFill>
                <a:highlight>
                  <a:srgbClr val="FFFFFF"/>
                </a:highlight>
              </a:rPr>
              <a:t> was born on October 31, 1992. She is an American actress and singer. She has starred in television movies and has had recurring roles in several television series.</a:t>
            </a:r>
            <a:endParaRPr sz="1950">
              <a:solidFill>
                <a:srgbClr val="4D5156"/>
              </a:solidFill>
              <a:highlight>
                <a:srgbClr val="FFFFFF"/>
              </a:highlight>
            </a:endParaRPr>
          </a:p>
          <a:p>
            <a:pPr indent="0" lvl="0" marL="0" rtl="0" algn="l">
              <a:spcBef>
                <a:spcPts val="0"/>
              </a:spcBef>
              <a:spcAft>
                <a:spcPts val="0"/>
              </a:spcAft>
              <a:buNone/>
            </a:pPr>
            <a:r>
              <a:t/>
            </a:r>
            <a:endParaRPr sz="1950">
              <a:solidFill>
                <a:srgbClr val="4D5156"/>
              </a:solidFill>
              <a:highlight>
                <a:srgbClr val="FFFFFF"/>
              </a:highlight>
            </a:endParaRPr>
          </a:p>
          <a:p>
            <a:pPr indent="0" lvl="0" marL="0" rtl="0" algn="l">
              <a:spcBef>
                <a:spcPts val="0"/>
              </a:spcBef>
              <a:spcAft>
                <a:spcPts val="0"/>
              </a:spcAft>
              <a:buNone/>
            </a:pPr>
            <a:r>
              <a:rPr lang="en" sz="1950">
                <a:solidFill>
                  <a:srgbClr val="202124"/>
                </a:solidFill>
                <a:highlight>
                  <a:srgbClr val="FFFFFF"/>
                </a:highlight>
              </a:rPr>
              <a:t>Katie Lynn Leclerc was born on November 6, 1986. She is an American actress and producer. She has appeared on several television series.</a:t>
            </a:r>
            <a:endParaRPr sz="1950">
              <a:solidFill>
                <a:srgbClr val="4D5156"/>
              </a:solidFill>
              <a:highlight>
                <a:srgbClr val="FFFFFF"/>
              </a:highlight>
            </a:endParaRPr>
          </a:p>
        </p:txBody>
      </p:sp>
      <p:sp>
        <p:nvSpPr>
          <p:cNvPr id="908" name="Google Shape;908;p41"/>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t>Vanessa Marano &amp; Katie LeClerc</a:t>
            </a:r>
            <a:endParaRPr sz="5200"/>
          </a:p>
        </p:txBody>
      </p:sp>
      <p:grpSp>
        <p:nvGrpSpPr>
          <p:cNvPr id="909" name="Google Shape;909;p41"/>
          <p:cNvGrpSpPr/>
          <p:nvPr/>
        </p:nvGrpSpPr>
        <p:grpSpPr>
          <a:xfrm>
            <a:off x="6013453" y="2677733"/>
            <a:ext cx="3130543" cy="2466109"/>
            <a:chOff x="491600" y="238125"/>
            <a:chExt cx="6610100" cy="5238125"/>
          </a:xfrm>
        </p:grpSpPr>
        <p:sp>
          <p:nvSpPr>
            <p:cNvPr id="910" name="Google Shape;910;p41"/>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1"/>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1"/>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1"/>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1"/>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1"/>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1"/>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1"/>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1"/>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1"/>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1"/>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1"/>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1"/>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1"/>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1"/>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1"/>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1"/>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1"/>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1"/>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1"/>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1"/>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1"/>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1"/>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1"/>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1"/>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1"/>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1"/>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1"/>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1"/>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1"/>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1"/>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1"/>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1"/>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1"/>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1"/>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1"/>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1"/>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1"/>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1"/>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1"/>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1"/>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1"/>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1"/>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1"/>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1"/>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1"/>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1"/>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1"/>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1"/>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1"/>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1"/>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1"/>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1"/>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1"/>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1"/>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1"/>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1"/>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1"/>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68" name="Google Shape;968;p41"/>
          <p:cNvPicPr preferRelativeResize="0"/>
          <p:nvPr/>
        </p:nvPicPr>
        <p:blipFill>
          <a:blip r:embed="rId3">
            <a:alphaModFix/>
          </a:blip>
          <a:stretch>
            <a:fillRect/>
          </a:stretch>
        </p:blipFill>
        <p:spPr>
          <a:xfrm>
            <a:off x="6703400" y="310025"/>
            <a:ext cx="1750650" cy="2138700"/>
          </a:xfrm>
          <a:prstGeom prst="rect">
            <a:avLst/>
          </a:prstGeom>
          <a:noFill/>
          <a:ln cap="flat" cmpd="sng" w="9525">
            <a:solidFill>
              <a:srgbClr val="9900FF"/>
            </a:solidFill>
            <a:prstDash val="solid"/>
            <a:round/>
            <a:headEnd len="sm" w="sm" type="none"/>
            <a:tailEnd len="sm" w="sm" type="none"/>
          </a:ln>
        </p:spPr>
      </p:pic>
      <p:pic>
        <p:nvPicPr>
          <p:cNvPr descr="Chester's Way is written and illustrated by Kevin Henkes and read/signed by Vanessa Marano and Katie Leclerc.&#10;&#10;There is only one way for Chester to do things—his own way. &quot;You definitely have a mind of your own,&quot; said Chester's mother. &quot;That's one way to put it,&quot; said Chester's father. Luckily Chester's best friend, Wilson, likes doing things just the same way as Chester. So all is well.  That is, until Lilly moves into the neighborhood. Because Lilly, as we all know, has her own way of doing things!&#10;&#10;View the activity guide here: http://bit.ly/Chestersway&#10;&#10;Watch all of our videos at http://www.storylineonline.net/." id="969" name="Google Shape;969;p41" title="Chester's Way read by Vanessa Marano &amp; Katie Leclerc">
            <a:hlinkClick r:id="rId4"/>
          </p:cNvPr>
          <p:cNvPicPr preferRelativeResize="0"/>
          <p:nvPr/>
        </p:nvPicPr>
        <p:blipFill>
          <a:blip r:embed="rId5">
            <a:alphaModFix/>
          </a:blip>
          <a:stretch>
            <a:fillRect/>
          </a:stretch>
        </p:blipFill>
        <p:spPr>
          <a:xfrm>
            <a:off x="2320050" y="3535325"/>
            <a:ext cx="2144700" cy="1608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9"/>
                                        </p:tgtEl>
                                        <p:attrNameLst>
                                          <p:attrName>style.visibility</p:attrName>
                                        </p:attrNameLst>
                                      </p:cBhvr>
                                      <p:to>
                                        <p:strVal val="visible"/>
                                      </p:to>
                                    </p:set>
                                    <p:animEffect filter="fade" transition="in">
                                      <p:cBhvr>
                                        <p:cTn dur="1000"/>
                                        <p:tgtEl>
                                          <p:spTgt spid="9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42"/>
          <p:cNvSpPr txBox="1"/>
          <p:nvPr>
            <p:ph type="title"/>
          </p:nvPr>
        </p:nvSpPr>
        <p:spPr>
          <a:xfrm>
            <a:off x="114525" y="1408525"/>
            <a:ext cx="5898900" cy="19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Anthony Russell Hale was born on September 30, 1970. Tony is an American actor and comedian. He is known for his role in the Fox comedy series Arrested Development as the neurotic Buster Bluth. Hale also created and voiced Archibald in the Netflix series Archibald's Next Big Thing and Toy Story 4’s character Forky.</a:t>
            </a:r>
            <a:endParaRPr sz="14600"/>
          </a:p>
        </p:txBody>
      </p:sp>
      <p:sp>
        <p:nvSpPr>
          <p:cNvPr id="975" name="Google Shape;975;p42"/>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100"/>
              <a:t>Tony Hale</a:t>
            </a:r>
            <a:endParaRPr sz="9100"/>
          </a:p>
        </p:txBody>
      </p:sp>
      <p:grpSp>
        <p:nvGrpSpPr>
          <p:cNvPr id="976" name="Google Shape;976;p42"/>
          <p:cNvGrpSpPr/>
          <p:nvPr/>
        </p:nvGrpSpPr>
        <p:grpSpPr>
          <a:xfrm>
            <a:off x="6013453" y="2677733"/>
            <a:ext cx="3130543" cy="2466109"/>
            <a:chOff x="491600" y="238125"/>
            <a:chExt cx="6610100" cy="5238125"/>
          </a:xfrm>
        </p:grpSpPr>
        <p:sp>
          <p:nvSpPr>
            <p:cNvPr id="977" name="Google Shape;977;p42"/>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2"/>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2"/>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2"/>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2"/>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2"/>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2"/>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2"/>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2"/>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2"/>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2"/>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2"/>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2"/>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2"/>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2"/>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2"/>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2"/>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2"/>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2"/>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2"/>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2"/>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2"/>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2"/>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2"/>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2"/>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2"/>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2"/>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2"/>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2"/>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2"/>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2"/>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2"/>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2"/>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2"/>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2"/>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2"/>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2"/>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2"/>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2"/>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2"/>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2"/>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42"/>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42"/>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2"/>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2"/>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42"/>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42"/>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42"/>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42"/>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42"/>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42"/>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2"/>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42"/>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42"/>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2"/>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2"/>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2"/>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42"/>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No More Noisy Nights is written by Holly L. Niner, illustrated by Guy Wolek and read by Tony Hale.&#10;&#10;Who is making so much noise and how will Jackson ever get to sleep? Despite some silly, sleepy mistakes, genteel Jackson finds a fun and quiet activity for each of his noisy neighbors. He finally gets a great night’s sleep— and discovers three new friends in the morning.&#10;&#10;View the activity guide here: http://bit.ly/NoMoreNoisyNights&#10;&#10;Watch all of our videos at http://www.storylineonline.net/." id="1035" name="Google Shape;1035;p42" title="No More Noisy Nights read by Tony Hale">
            <a:hlinkClick r:id="rId3"/>
          </p:cNvPr>
          <p:cNvPicPr preferRelativeResize="0"/>
          <p:nvPr/>
        </p:nvPicPr>
        <p:blipFill>
          <a:blip r:embed="rId4">
            <a:alphaModFix/>
          </a:blip>
          <a:stretch>
            <a:fillRect/>
          </a:stretch>
        </p:blipFill>
        <p:spPr>
          <a:xfrm>
            <a:off x="2099625" y="3173400"/>
            <a:ext cx="2626800" cy="1970100"/>
          </a:xfrm>
          <a:prstGeom prst="rect">
            <a:avLst/>
          </a:prstGeom>
          <a:noFill/>
          <a:ln>
            <a:noFill/>
          </a:ln>
        </p:spPr>
      </p:pic>
      <p:pic>
        <p:nvPicPr>
          <p:cNvPr id="1036" name="Google Shape;1036;p42"/>
          <p:cNvPicPr preferRelativeResize="0"/>
          <p:nvPr/>
        </p:nvPicPr>
        <p:blipFill>
          <a:blip r:embed="rId5">
            <a:alphaModFix/>
          </a:blip>
          <a:stretch>
            <a:fillRect/>
          </a:stretch>
        </p:blipFill>
        <p:spPr>
          <a:xfrm>
            <a:off x="6450325" y="327288"/>
            <a:ext cx="2114550" cy="2162175"/>
          </a:xfrm>
          <a:prstGeom prst="rect">
            <a:avLst/>
          </a:prstGeom>
          <a:noFill/>
          <a:ln cap="flat" cmpd="sng" w="9525">
            <a:solidFill>
              <a:srgbClr val="6AA84F"/>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5"/>
                                        </p:tgtEl>
                                        <p:attrNameLst>
                                          <p:attrName>style.visibility</p:attrName>
                                        </p:attrNameLst>
                                      </p:cBhvr>
                                      <p:to>
                                        <p:strVal val="visible"/>
                                      </p:to>
                                    </p:set>
                                    <p:animEffect filter="fade" transition="in">
                                      <p:cBhvr>
                                        <p:cTn dur="1000"/>
                                        <p:tgtEl>
                                          <p:spTgt spid="10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43"/>
          <p:cNvSpPr txBox="1"/>
          <p:nvPr>
            <p:ph type="title"/>
          </p:nvPr>
        </p:nvSpPr>
        <p:spPr>
          <a:xfrm>
            <a:off x="114525" y="1408525"/>
            <a:ext cx="5898900" cy="19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200">
                <a:solidFill>
                  <a:srgbClr val="202124"/>
                </a:solidFill>
                <a:highlight>
                  <a:schemeClr val="lt1"/>
                </a:highlight>
              </a:rPr>
              <a:t>Angela Evelyn Bassett was born on  August 16, 1958. Angela is an American actress, director, producer, and activist. She is most known for her biographical film roles. Her most notable performance was her depiction of Tina Turner in What’s Love Got to Do With it?</a:t>
            </a:r>
            <a:endParaRPr sz="15500"/>
          </a:p>
        </p:txBody>
      </p:sp>
      <p:sp>
        <p:nvSpPr>
          <p:cNvPr id="1042" name="Google Shape;1042;p43"/>
          <p:cNvSpPr txBox="1"/>
          <p:nvPr>
            <p:ph idx="2" type="title"/>
          </p:nvPr>
        </p:nvSpPr>
        <p:spPr>
          <a:xfrm>
            <a:off x="46425" y="86125"/>
            <a:ext cx="59670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300"/>
              <a:t>Angela Bassett</a:t>
            </a:r>
            <a:endParaRPr sz="8300"/>
          </a:p>
        </p:txBody>
      </p:sp>
      <p:grpSp>
        <p:nvGrpSpPr>
          <p:cNvPr id="1043" name="Google Shape;1043;p43"/>
          <p:cNvGrpSpPr/>
          <p:nvPr/>
        </p:nvGrpSpPr>
        <p:grpSpPr>
          <a:xfrm>
            <a:off x="6013453" y="2677733"/>
            <a:ext cx="3130543" cy="2466109"/>
            <a:chOff x="491600" y="238125"/>
            <a:chExt cx="6610100" cy="5238125"/>
          </a:xfrm>
        </p:grpSpPr>
        <p:sp>
          <p:nvSpPr>
            <p:cNvPr id="1044" name="Google Shape;1044;p43"/>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3"/>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3"/>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3"/>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43"/>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3"/>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3"/>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3"/>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3"/>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3"/>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3"/>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3"/>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3"/>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3"/>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3"/>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3"/>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3"/>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3"/>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3"/>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3"/>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3"/>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3"/>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3"/>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3"/>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3"/>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3"/>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3"/>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3"/>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3"/>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3"/>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3"/>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3"/>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3"/>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3"/>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3"/>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3"/>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3"/>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3"/>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3"/>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3"/>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3"/>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3"/>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3"/>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43"/>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3"/>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3"/>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43"/>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3"/>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3"/>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43"/>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43"/>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3"/>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3"/>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3"/>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3"/>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3"/>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3"/>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3"/>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Hailing from the Tremé neighborhood in New Orleans, Troy “Trombone Shorty” Andrews got his nickname by wielding a trombone twice as long as he was high. A prodigy, he was leading his own band by age six, and today this Grammy-nominated artist headlines the legendary New Orleans Jazz Fest.&#10;&#10;Along with esteemed illustrator Bryan Collier, Andrews has created a lively picture book autobiography about how he followed his dream of becoming a musician, despite the odds, until he reached international stardom. Trombone Shorty is a celebration of the rich cultural history of New Orleans and the power of music.&#10;&#10;View the activity guide here: bit.ly/TromboneShortyGuide&#10;&#10;Watch all of our videos at http://www.storylineonline.net/." id="1102" name="Google Shape;1102;p43" title="Trombone Shorty Read By Angela Bassett">
            <a:hlinkClick r:id="rId3"/>
          </p:cNvPr>
          <p:cNvPicPr preferRelativeResize="0"/>
          <p:nvPr/>
        </p:nvPicPr>
        <p:blipFill>
          <a:blip r:embed="rId4">
            <a:alphaModFix/>
          </a:blip>
          <a:stretch>
            <a:fillRect/>
          </a:stretch>
        </p:blipFill>
        <p:spPr>
          <a:xfrm>
            <a:off x="1827313" y="3339600"/>
            <a:ext cx="2405225" cy="1803900"/>
          </a:xfrm>
          <a:prstGeom prst="rect">
            <a:avLst/>
          </a:prstGeom>
          <a:noFill/>
          <a:ln>
            <a:noFill/>
          </a:ln>
        </p:spPr>
      </p:pic>
      <p:pic>
        <p:nvPicPr>
          <p:cNvPr id="1103" name="Google Shape;1103;p43"/>
          <p:cNvPicPr preferRelativeResize="0"/>
          <p:nvPr/>
        </p:nvPicPr>
        <p:blipFill>
          <a:blip r:embed="rId5">
            <a:alphaModFix/>
          </a:blip>
          <a:stretch>
            <a:fillRect/>
          </a:stretch>
        </p:blipFill>
        <p:spPr>
          <a:xfrm>
            <a:off x="6492875" y="369038"/>
            <a:ext cx="2171700" cy="2105025"/>
          </a:xfrm>
          <a:prstGeom prst="rect">
            <a:avLst/>
          </a:prstGeom>
          <a:noFill/>
          <a:ln cap="flat" cmpd="sng" w="9525">
            <a:solidFill>
              <a:srgbClr val="A61C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2"/>
                                        </p:tgtEl>
                                        <p:attrNameLst>
                                          <p:attrName>style.visibility</p:attrName>
                                        </p:attrNameLst>
                                      </p:cBhvr>
                                      <p:to>
                                        <p:strVal val="visible"/>
                                      </p:to>
                                    </p:set>
                                    <p:animEffect filter="fade" transition="in">
                                      <p:cBhvr>
                                        <p:cTn dur="1000"/>
                                        <p:tgtEl>
                                          <p:spTgt spid="1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44"/>
          <p:cNvSpPr txBox="1"/>
          <p:nvPr>
            <p:ph type="title"/>
          </p:nvPr>
        </p:nvSpPr>
        <p:spPr>
          <a:xfrm>
            <a:off x="114525" y="1302725"/>
            <a:ext cx="5898900" cy="207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Sarah Kate Silverman was born on December 1, 1970. Sarah is an American stand-up comedian, actress, singer, and writer. Her comedy addresses social taboos and controversial topics, such as racism, sexism, politics, and religion.</a:t>
            </a:r>
            <a:endParaRPr sz="16300"/>
          </a:p>
        </p:txBody>
      </p:sp>
      <p:sp>
        <p:nvSpPr>
          <p:cNvPr id="1109" name="Google Shape;1109;p44"/>
          <p:cNvSpPr txBox="1"/>
          <p:nvPr>
            <p:ph idx="2" type="title"/>
          </p:nvPr>
        </p:nvSpPr>
        <p:spPr>
          <a:xfrm>
            <a:off x="0" y="86125"/>
            <a:ext cx="60708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100"/>
              <a:t>Sarah Silverman</a:t>
            </a:r>
            <a:endParaRPr sz="8100"/>
          </a:p>
        </p:txBody>
      </p:sp>
      <p:grpSp>
        <p:nvGrpSpPr>
          <p:cNvPr id="1110" name="Google Shape;1110;p44"/>
          <p:cNvGrpSpPr/>
          <p:nvPr/>
        </p:nvGrpSpPr>
        <p:grpSpPr>
          <a:xfrm>
            <a:off x="6013453" y="2677733"/>
            <a:ext cx="3130543" cy="2466109"/>
            <a:chOff x="491600" y="238125"/>
            <a:chExt cx="6610100" cy="5238125"/>
          </a:xfrm>
        </p:grpSpPr>
        <p:sp>
          <p:nvSpPr>
            <p:cNvPr id="1111" name="Google Shape;1111;p44"/>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4"/>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4"/>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4"/>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4"/>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4"/>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4"/>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4"/>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4"/>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4"/>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4"/>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4"/>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4"/>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4"/>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4"/>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4"/>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4"/>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4"/>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4"/>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4"/>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4"/>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4"/>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4"/>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4"/>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4"/>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4"/>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4"/>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4"/>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4"/>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4"/>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4"/>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4"/>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4"/>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4"/>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4"/>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4"/>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4"/>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4"/>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4"/>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4"/>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4"/>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4"/>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4"/>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4"/>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4"/>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4"/>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4"/>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4"/>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4"/>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4"/>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4"/>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4"/>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4"/>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4"/>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4"/>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4"/>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4"/>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4"/>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A Tale of Two Beasts written and illustrated by Fiona Roberton and read by Sarah Silverman.  &#10;&#10;There are two sides to every story. In Part One, a little girl finds a strange beast in the woods and takes it home as a pet. She feeds it, shows it off to her friends and gives it a hat. But that night it escapes. Then, in Part Two, the beast tells the story of being kidnapped by the girl, who force-fed it squirrel food, scared it with a group of beasts and wrapped it in wool. Can the two beasts resolve their differences? A Tale of Two Beasts is an eye-opening story that makes you look at things from a different perspective.&#10;&#10;View the activity guide here: http://bit.ly/ataleoftwobeasts&#10;&#10;Watch all of our videos at http://www.storylineonline.net/." id="1169" name="Google Shape;1169;p44" title="A Tale of Two Beasts read by Sarah Silverman">
            <a:hlinkClick r:id="rId3"/>
          </p:cNvPr>
          <p:cNvPicPr preferRelativeResize="0"/>
          <p:nvPr/>
        </p:nvPicPr>
        <p:blipFill>
          <a:blip r:embed="rId4">
            <a:alphaModFix/>
          </a:blip>
          <a:stretch>
            <a:fillRect/>
          </a:stretch>
        </p:blipFill>
        <p:spPr>
          <a:xfrm>
            <a:off x="1689750" y="2739250"/>
            <a:ext cx="2767876" cy="2075900"/>
          </a:xfrm>
          <a:prstGeom prst="rect">
            <a:avLst/>
          </a:prstGeom>
          <a:noFill/>
          <a:ln>
            <a:noFill/>
          </a:ln>
        </p:spPr>
      </p:pic>
      <p:pic>
        <p:nvPicPr>
          <p:cNvPr id="1170" name="Google Shape;1170;p44"/>
          <p:cNvPicPr preferRelativeResize="0"/>
          <p:nvPr/>
        </p:nvPicPr>
        <p:blipFill>
          <a:blip r:embed="rId5">
            <a:alphaModFix/>
          </a:blip>
          <a:stretch>
            <a:fillRect/>
          </a:stretch>
        </p:blipFill>
        <p:spPr>
          <a:xfrm>
            <a:off x="6516675" y="279275"/>
            <a:ext cx="2124075" cy="2152650"/>
          </a:xfrm>
          <a:prstGeom prst="rect">
            <a:avLst/>
          </a:prstGeom>
          <a:noFill/>
          <a:ln cap="flat" cmpd="sng" w="9525">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9"/>
                                        </p:tgtEl>
                                        <p:attrNameLst>
                                          <p:attrName>style.visibility</p:attrName>
                                        </p:attrNameLst>
                                      </p:cBhvr>
                                      <p:to>
                                        <p:strVal val="visible"/>
                                      </p:to>
                                    </p:set>
                                    <p:animEffect filter="fade" transition="in">
                                      <p:cBhvr>
                                        <p:cTn dur="1000"/>
                                        <p:tgtEl>
                                          <p:spTgt spid="1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45"/>
          <p:cNvSpPr txBox="1"/>
          <p:nvPr>
            <p:ph type="title"/>
          </p:nvPr>
        </p:nvSpPr>
        <p:spPr>
          <a:xfrm>
            <a:off x="114525" y="1302725"/>
            <a:ext cx="5898900" cy="207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202124"/>
                </a:solidFill>
                <a:highlight>
                  <a:srgbClr val="FFFFFF"/>
                </a:highlight>
              </a:rPr>
              <a:t>Christopher Whitelaw Pine was born on August 26, 1980. Chris is an American actor. He made his feature film debut as Lord Devereaux in The Princess Diaries 2: Royal Engagement (2004), and later starred as James T. Kirk in the Star Trek reboot film series.</a:t>
            </a:r>
            <a:endParaRPr sz="17200"/>
          </a:p>
        </p:txBody>
      </p:sp>
      <p:sp>
        <p:nvSpPr>
          <p:cNvPr id="1176" name="Google Shape;1176;p45"/>
          <p:cNvSpPr txBox="1"/>
          <p:nvPr>
            <p:ph idx="2" type="title"/>
          </p:nvPr>
        </p:nvSpPr>
        <p:spPr>
          <a:xfrm>
            <a:off x="0" y="86125"/>
            <a:ext cx="60708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700"/>
              <a:t>Chris Pine</a:t>
            </a:r>
            <a:endParaRPr sz="9700"/>
          </a:p>
        </p:txBody>
      </p:sp>
      <p:grpSp>
        <p:nvGrpSpPr>
          <p:cNvPr id="1177" name="Google Shape;1177;p45"/>
          <p:cNvGrpSpPr/>
          <p:nvPr/>
        </p:nvGrpSpPr>
        <p:grpSpPr>
          <a:xfrm>
            <a:off x="6013453" y="2677733"/>
            <a:ext cx="3130543" cy="2466109"/>
            <a:chOff x="491600" y="238125"/>
            <a:chExt cx="6610100" cy="5238125"/>
          </a:xfrm>
        </p:grpSpPr>
        <p:sp>
          <p:nvSpPr>
            <p:cNvPr id="1178" name="Google Shape;1178;p45"/>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5"/>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5"/>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5"/>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5"/>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5"/>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5"/>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5"/>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5"/>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5"/>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5"/>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5"/>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5"/>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5"/>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5"/>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5"/>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5"/>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5"/>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5"/>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5"/>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5"/>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5"/>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5"/>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5"/>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5"/>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5"/>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5"/>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5"/>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5"/>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5"/>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5"/>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5"/>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5"/>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5"/>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5"/>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5"/>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5"/>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5"/>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5"/>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5"/>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5"/>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5"/>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5"/>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5"/>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5"/>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5"/>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5"/>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5"/>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5"/>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5"/>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5"/>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5"/>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5"/>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5"/>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5"/>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5"/>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5"/>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5"/>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236" name="Google Shape;1236;p45"/>
          <p:cNvPicPr preferRelativeResize="0"/>
          <p:nvPr/>
        </p:nvPicPr>
        <p:blipFill>
          <a:blip r:embed="rId3">
            <a:alphaModFix/>
          </a:blip>
          <a:stretch>
            <a:fillRect/>
          </a:stretch>
        </p:blipFill>
        <p:spPr>
          <a:xfrm>
            <a:off x="6492875" y="355863"/>
            <a:ext cx="2171700" cy="2105025"/>
          </a:xfrm>
          <a:prstGeom prst="rect">
            <a:avLst/>
          </a:prstGeom>
          <a:noFill/>
          <a:ln cap="flat" cmpd="sng" w="9525">
            <a:solidFill>
              <a:srgbClr val="9900FF"/>
            </a:solidFill>
            <a:prstDash val="solid"/>
            <a:round/>
            <a:headEnd len="sm" w="sm" type="none"/>
            <a:tailEnd len="sm" w="sm" type="none"/>
          </a:ln>
        </p:spPr>
      </p:pic>
      <p:pic>
        <p:nvPicPr>
          <p:cNvPr descr="Clark The Shark is written by Bruce Hale, illustrated by Guy Francis and read by Chris Pine.&#10;&#10;Clark is a shark with zing, bang, and boom. Clark zooms into school, crashes through the classroom, and is rowdy at recess. Clark loves life – but when his enthusiasm is too much for his friends, Clark’s teacher, Mrs. Inkydink, helps him figure out a way to tone it down. Clark the Shark celebrates boisterous enthusiasm – and knowing when it’s time for indoor voices.&#10;&#10;View the teacher activity guide here: http://bit.ly/tg_clarktheshark&#10;View the parent activity guide here: http://bit.ly/pg_clarktheshark&#10;&#10;Watch all of our videos at http://www.storylineonline.net/." id="1237" name="Google Shape;1237;p45" title="Clark the Shark read by Chris Pine">
            <a:hlinkClick r:id="rId4"/>
          </p:cNvPr>
          <p:cNvPicPr preferRelativeResize="0"/>
          <p:nvPr/>
        </p:nvPicPr>
        <p:blipFill>
          <a:blip r:embed="rId5">
            <a:alphaModFix/>
          </a:blip>
          <a:stretch>
            <a:fillRect/>
          </a:stretch>
        </p:blipFill>
        <p:spPr>
          <a:xfrm>
            <a:off x="1993875" y="3038825"/>
            <a:ext cx="2806708" cy="210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gtEl>
                                        <p:attrNameLst>
                                          <p:attrName>style.visibility</p:attrName>
                                        </p:attrNameLst>
                                      </p:cBhvr>
                                      <p:to>
                                        <p:strVal val="visible"/>
                                      </p:to>
                                    </p:set>
                                    <p:animEffect filter="fade" transition="in">
                                      <p:cBhvr>
                                        <p:cTn dur="1000"/>
                                        <p:tgtEl>
                                          <p:spTgt spid="1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46"/>
          <p:cNvSpPr txBox="1"/>
          <p:nvPr>
            <p:ph type="title"/>
          </p:nvPr>
        </p:nvSpPr>
        <p:spPr>
          <a:xfrm>
            <a:off x="114525" y="1302725"/>
            <a:ext cx="5898900" cy="207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Oprah Winfrey was born  on January 29, 1954. Oprah is a talk show host, media executive, actress and billionaire philanthropist. She's best known for being the host of her own, wildly popular program, The Oprah Winfrey Show, which aired for 25 seasons, from 1986 to 2011. In 2011, Winfrey launched her own TV network, the Oprah Winfrey Network (OWN).</a:t>
            </a:r>
            <a:endParaRPr sz="18000"/>
          </a:p>
        </p:txBody>
      </p:sp>
      <p:sp>
        <p:nvSpPr>
          <p:cNvPr id="1243" name="Google Shape;1243;p46"/>
          <p:cNvSpPr txBox="1"/>
          <p:nvPr>
            <p:ph idx="2" type="title"/>
          </p:nvPr>
        </p:nvSpPr>
        <p:spPr>
          <a:xfrm>
            <a:off x="0" y="86125"/>
            <a:ext cx="6070800" cy="132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800"/>
              <a:t>Oprah Winfrey</a:t>
            </a:r>
            <a:endParaRPr sz="8800"/>
          </a:p>
        </p:txBody>
      </p:sp>
      <p:grpSp>
        <p:nvGrpSpPr>
          <p:cNvPr id="1244" name="Google Shape;1244;p46"/>
          <p:cNvGrpSpPr/>
          <p:nvPr/>
        </p:nvGrpSpPr>
        <p:grpSpPr>
          <a:xfrm>
            <a:off x="6013453" y="2677733"/>
            <a:ext cx="3130543" cy="2466109"/>
            <a:chOff x="491600" y="238125"/>
            <a:chExt cx="6610100" cy="5238125"/>
          </a:xfrm>
        </p:grpSpPr>
        <p:sp>
          <p:nvSpPr>
            <p:cNvPr id="1245" name="Google Shape;1245;p46"/>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6"/>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6"/>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6"/>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6"/>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6"/>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6"/>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6"/>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6"/>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6"/>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6"/>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6"/>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6"/>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6"/>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6"/>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6"/>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6"/>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6"/>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6"/>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6"/>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6"/>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6"/>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6"/>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6"/>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6"/>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6"/>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6"/>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6"/>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6"/>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6"/>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6"/>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6"/>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6"/>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6"/>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6"/>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6"/>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6"/>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6"/>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6"/>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6"/>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6"/>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6"/>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6"/>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6"/>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6"/>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6"/>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6"/>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6"/>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6"/>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6"/>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6"/>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6"/>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6"/>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6"/>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6"/>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6"/>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6"/>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6"/>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The Hula-Hoopin' Queen read by Oprah Winfrey, written by Thelma Lynne Godin and illustrated by Vanessa Brantley-Newton.&#10;&#10;Kameeka is confident that today she will finally beat her rival, Jamara, and become the Hula-Hoopin’ Queen of 139th Street. But then Mama reminds her that today is their neighbor Miz Adeline’s birthday, and Kameeka has a ton of chores to do to get ready for the party they are hosting. Kameeka’s disappointed to be stuck at home and can only think about the hoopin’ competition. Distracted, Kameeka accidentally ruins Miz Adeline’s birthday cake, and has to confess to her that there won’t be a cake for her special day. But then Miz Adeline’s confesses something too: she’s also got the itch—the hula-hoopin’ itch! Her fingers start snappin’. Her hips start swingin’. Soon everyone’s hips are swinging as the party spills out onto the street. The whole neighborhood’s got the itch—the hula-hoopin’ itch! With vibrant illustrations by Vanessa Brantley-Newton, The Hula-Hoopin’ Queen is a charming celebration of family and community ties.&#10;&#10;View the activity guide here: http://bit.ly/TheHulaHoopinQueen&#10;&#10;Watch all of our videos at http://www.storylineonline.net/." id="1303" name="Google Shape;1303;p46" title="The Hula-Hoopin' Queen read by Oprah Winfrey">
            <a:hlinkClick r:id="rId3"/>
          </p:cNvPr>
          <p:cNvPicPr preferRelativeResize="0"/>
          <p:nvPr/>
        </p:nvPicPr>
        <p:blipFill>
          <a:blip r:embed="rId4">
            <a:alphaModFix/>
          </a:blip>
          <a:stretch>
            <a:fillRect/>
          </a:stretch>
        </p:blipFill>
        <p:spPr>
          <a:xfrm>
            <a:off x="1645875" y="3242700"/>
            <a:ext cx="2534875" cy="1901150"/>
          </a:xfrm>
          <a:prstGeom prst="rect">
            <a:avLst/>
          </a:prstGeom>
          <a:noFill/>
          <a:ln>
            <a:noFill/>
          </a:ln>
        </p:spPr>
      </p:pic>
      <p:pic>
        <p:nvPicPr>
          <p:cNvPr id="1304" name="Google Shape;1304;p46"/>
          <p:cNvPicPr preferRelativeResize="0"/>
          <p:nvPr/>
        </p:nvPicPr>
        <p:blipFill>
          <a:blip r:embed="rId5">
            <a:alphaModFix/>
          </a:blip>
          <a:stretch>
            <a:fillRect/>
          </a:stretch>
        </p:blipFill>
        <p:spPr>
          <a:xfrm>
            <a:off x="6429125" y="297438"/>
            <a:ext cx="2114550" cy="2162175"/>
          </a:xfrm>
          <a:prstGeom prst="rect">
            <a:avLst/>
          </a:prstGeom>
          <a:noFill/>
          <a:ln cap="flat" cmpd="sng" w="9525">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gtEl>
                                        <p:attrNameLst>
                                          <p:attrName>style.visibility</p:attrName>
                                        </p:attrNameLst>
                                      </p:cBhvr>
                                      <p:to>
                                        <p:strVal val="visible"/>
                                      </p:to>
                                    </p:set>
                                    <p:animEffect filter="fade" transition="in">
                                      <p:cBhvr>
                                        <p:cTn dur="1000"/>
                                        <p:tgtEl>
                                          <p:spTgt spid="1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47"/>
          <p:cNvSpPr txBox="1"/>
          <p:nvPr>
            <p:ph type="title"/>
          </p:nvPr>
        </p:nvSpPr>
        <p:spPr>
          <a:xfrm>
            <a:off x="114525" y="1408375"/>
            <a:ext cx="5898900" cy="181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Rami Malek is an American actor of Egyptian Arabic Descent, born May 12, 1981. He has received multiple other accolades, and is the first actor of Egyptian heritage to win the Academy Award for Best Actor. His acting career includes Bohemian Rhapsody and the Night at the Museum Trilogy.</a:t>
            </a:r>
            <a:endParaRPr sz="6800"/>
          </a:p>
        </p:txBody>
      </p:sp>
      <p:sp>
        <p:nvSpPr>
          <p:cNvPr id="1310" name="Google Shape;1310;p47"/>
          <p:cNvSpPr txBox="1"/>
          <p:nvPr>
            <p:ph idx="2" type="title"/>
          </p:nvPr>
        </p:nvSpPr>
        <p:spPr>
          <a:xfrm>
            <a:off x="114525" y="191900"/>
            <a:ext cx="5674200" cy="129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Rami Malek</a:t>
            </a:r>
            <a:endParaRPr/>
          </a:p>
        </p:txBody>
      </p:sp>
      <p:grpSp>
        <p:nvGrpSpPr>
          <p:cNvPr id="1311" name="Google Shape;1311;p47"/>
          <p:cNvGrpSpPr/>
          <p:nvPr/>
        </p:nvGrpSpPr>
        <p:grpSpPr>
          <a:xfrm>
            <a:off x="6013453" y="2677733"/>
            <a:ext cx="3130543" cy="2466109"/>
            <a:chOff x="491600" y="238125"/>
            <a:chExt cx="6610100" cy="5238125"/>
          </a:xfrm>
        </p:grpSpPr>
        <p:sp>
          <p:nvSpPr>
            <p:cNvPr id="1312" name="Google Shape;1312;p47"/>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7"/>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7"/>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7"/>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7"/>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7"/>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7"/>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7"/>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7"/>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7"/>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7"/>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7"/>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7"/>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7"/>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7"/>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7"/>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7"/>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47"/>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47"/>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47"/>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7"/>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47"/>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47"/>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47"/>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47"/>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7"/>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47"/>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47"/>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7"/>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47"/>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7"/>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7"/>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7"/>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7"/>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7"/>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7"/>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7"/>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7"/>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7"/>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7"/>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7"/>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7"/>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47"/>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47"/>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7"/>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7"/>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7"/>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7"/>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7"/>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7"/>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7"/>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7"/>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7"/>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7"/>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7"/>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7"/>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47"/>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47"/>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370" name="Google Shape;1370;p47"/>
          <p:cNvPicPr preferRelativeResize="0"/>
          <p:nvPr/>
        </p:nvPicPr>
        <p:blipFill>
          <a:blip r:embed="rId3">
            <a:alphaModFix/>
          </a:blip>
          <a:stretch>
            <a:fillRect/>
          </a:stretch>
        </p:blipFill>
        <p:spPr>
          <a:xfrm>
            <a:off x="6545250" y="250575"/>
            <a:ext cx="2066925" cy="2209800"/>
          </a:xfrm>
          <a:prstGeom prst="rect">
            <a:avLst/>
          </a:prstGeom>
          <a:noFill/>
          <a:ln cap="flat" cmpd="sng" w="9525">
            <a:solidFill>
              <a:srgbClr val="9900FF"/>
            </a:solidFill>
            <a:prstDash val="solid"/>
            <a:round/>
            <a:headEnd len="sm" w="sm" type="none"/>
            <a:tailEnd len="sm" w="sm" type="none"/>
          </a:ln>
        </p:spPr>
      </p:pic>
      <p:pic>
        <p:nvPicPr>
          <p:cNvPr descr="The Empty Pot read by Rami Malek, written and illustrated by Demi.&#10;&#10;The Chinese Emperor announces an unusual test to choose an heir—the child who raises the best flowers from a seed given by the Emperor will be his successor. Ping, unaccountably, is unable to get his seed to sprout—but Ping’s empty pot is best of all.&#10;&#10;View the activity guide here: http://bit.ly/TheEmptypot&#10;&#10;Watch all of our videos at http://www.storylineonline.net/." id="1371" name="Google Shape;1371;p47" title="The Empty Pot read by Rami Malek">
            <a:hlinkClick r:id="rId4"/>
          </p:cNvPr>
          <p:cNvPicPr preferRelativeResize="0"/>
          <p:nvPr/>
        </p:nvPicPr>
        <p:blipFill>
          <a:blip r:embed="rId5">
            <a:alphaModFix/>
          </a:blip>
          <a:stretch>
            <a:fillRect/>
          </a:stretch>
        </p:blipFill>
        <p:spPr>
          <a:xfrm>
            <a:off x="1862900" y="3121425"/>
            <a:ext cx="2696100" cy="2022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1"/>
                                        </p:tgtEl>
                                        <p:attrNameLst>
                                          <p:attrName>style.visibility</p:attrName>
                                        </p:attrNameLst>
                                      </p:cBhvr>
                                      <p:to>
                                        <p:strVal val="visible"/>
                                      </p:to>
                                    </p:set>
                                    <p:animEffect filter="fade" transition="in">
                                      <p:cBhvr>
                                        <p:cTn dur="1000"/>
                                        <p:tgtEl>
                                          <p:spTgt spid="13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5" name="Shape 1375"/>
        <p:cNvGrpSpPr/>
        <p:nvPr/>
      </p:nvGrpSpPr>
      <p:grpSpPr>
        <a:xfrm>
          <a:off x="0" y="0"/>
          <a:ext cx="0" cy="0"/>
          <a:chOff x="0" y="0"/>
          <a:chExt cx="0" cy="0"/>
        </a:xfrm>
      </p:grpSpPr>
      <p:sp>
        <p:nvSpPr>
          <p:cNvPr id="1376" name="Google Shape;1376;p48"/>
          <p:cNvSpPr txBox="1"/>
          <p:nvPr>
            <p:ph type="title"/>
          </p:nvPr>
        </p:nvSpPr>
        <p:spPr>
          <a:xfrm>
            <a:off x="114525" y="1342250"/>
            <a:ext cx="5898900" cy="18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Kristen Anne Bell was born on July 18, 1980. Kristen is an American actress, singer, and producer. She began her acting career by performing in various stage productions while she was a college student at New York University. Bell earned a Saturn Award for Best Actress on Television, for her starring role in the TV Series Veronica Mars.</a:t>
            </a:r>
            <a:endParaRPr sz="7600"/>
          </a:p>
        </p:txBody>
      </p:sp>
      <p:sp>
        <p:nvSpPr>
          <p:cNvPr id="1377" name="Google Shape;1377;p48"/>
          <p:cNvSpPr txBox="1"/>
          <p:nvPr>
            <p:ph idx="2" type="title"/>
          </p:nvPr>
        </p:nvSpPr>
        <p:spPr>
          <a:xfrm>
            <a:off x="114525" y="191900"/>
            <a:ext cx="5674200" cy="129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800"/>
              <a:t>Kristen Bell</a:t>
            </a:r>
            <a:endParaRPr sz="9800"/>
          </a:p>
        </p:txBody>
      </p:sp>
      <p:grpSp>
        <p:nvGrpSpPr>
          <p:cNvPr id="1378" name="Google Shape;1378;p48"/>
          <p:cNvGrpSpPr/>
          <p:nvPr/>
        </p:nvGrpSpPr>
        <p:grpSpPr>
          <a:xfrm>
            <a:off x="6013453" y="2677733"/>
            <a:ext cx="3130543" cy="2466109"/>
            <a:chOff x="491600" y="238125"/>
            <a:chExt cx="6610100" cy="5238125"/>
          </a:xfrm>
        </p:grpSpPr>
        <p:sp>
          <p:nvSpPr>
            <p:cNvPr id="1379" name="Google Shape;1379;p48"/>
            <p:cNvSpPr/>
            <p:nvPr/>
          </p:nvSpPr>
          <p:spPr>
            <a:xfrm>
              <a:off x="491600" y="3411800"/>
              <a:ext cx="6610100" cy="2064450"/>
            </a:xfrm>
            <a:custGeom>
              <a:rect b="b" l="l" r="r" t="t"/>
              <a:pathLst>
                <a:path extrusionOk="0" h="82578" w="264404">
                  <a:moveTo>
                    <a:pt x="228710" y="0"/>
                  </a:moveTo>
                  <a:lnTo>
                    <a:pt x="18829" y="24479"/>
                  </a:lnTo>
                  <a:cubicBezTo>
                    <a:pt x="18829" y="24479"/>
                    <a:pt x="0" y="28782"/>
                    <a:pt x="1076" y="31472"/>
                  </a:cubicBezTo>
                  <a:cubicBezTo>
                    <a:pt x="2152" y="34163"/>
                    <a:pt x="153316" y="82578"/>
                    <a:pt x="159771" y="82578"/>
                  </a:cubicBezTo>
                  <a:cubicBezTo>
                    <a:pt x="164625" y="82578"/>
                    <a:pt x="231511" y="55211"/>
                    <a:pt x="264402" y="41630"/>
                  </a:cubicBezTo>
                  <a:lnTo>
                    <a:pt x="264404" y="0"/>
                  </a:lnTo>
                  <a:close/>
                </a:path>
              </a:pathLst>
            </a:custGeom>
            <a:solidFill>
              <a:schemeClr val="accent3">
                <a:alpha val="568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48"/>
            <p:cNvSpPr/>
            <p:nvPr/>
          </p:nvSpPr>
          <p:spPr>
            <a:xfrm>
              <a:off x="6747900" y="4242400"/>
              <a:ext cx="189625" cy="189825"/>
            </a:xfrm>
            <a:custGeom>
              <a:rect b="b" l="l" r="r" t="t"/>
              <a:pathLst>
                <a:path extrusionOk="0" h="7593" w="7585">
                  <a:moveTo>
                    <a:pt x="1" y="1"/>
                  </a:moveTo>
                  <a:lnTo>
                    <a:pt x="744" y="7586"/>
                  </a:lnTo>
                  <a:cubicBezTo>
                    <a:pt x="744" y="7586"/>
                    <a:pt x="835" y="7593"/>
                    <a:pt x="995" y="7593"/>
                  </a:cubicBezTo>
                  <a:cubicBezTo>
                    <a:pt x="1875" y="7593"/>
                    <a:pt x="4840" y="7380"/>
                    <a:pt x="6099" y="4610"/>
                  </a:cubicBezTo>
                  <a:cubicBezTo>
                    <a:pt x="7584" y="1339"/>
                    <a:pt x="3867" y="44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48"/>
            <p:cNvSpPr/>
            <p:nvPr/>
          </p:nvSpPr>
          <p:spPr>
            <a:xfrm>
              <a:off x="6565725" y="2881650"/>
              <a:ext cx="342075" cy="200800"/>
            </a:xfrm>
            <a:custGeom>
              <a:rect b="b" l="l" r="r" t="t"/>
              <a:pathLst>
                <a:path extrusionOk="0" h="8032" w="13683">
                  <a:moveTo>
                    <a:pt x="3123" y="1"/>
                  </a:moveTo>
                  <a:lnTo>
                    <a:pt x="0" y="8032"/>
                  </a:lnTo>
                  <a:cubicBezTo>
                    <a:pt x="0" y="8032"/>
                    <a:pt x="8925" y="7510"/>
                    <a:pt x="11303" y="4536"/>
                  </a:cubicBezTo>
                  <a:cubicBezTo>
                    <a:pt x="13682" y="1562"/>
                    <a:pt x="7733" y="446"/>
                    <a:pt x="3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8"/>
            <p:cNvSpPr/>
            <p:nvPr/>
          </p:nvSpPr>
          <p:spPr>
            <a:xfrm>
              <a:off x="6536000" y="935100"/>
              <a:ext cx="211800" cy="150875"/>
            </a:xfrm>
            <a:custGeom>
              <a:rect b="b" l="l" r="r" t="t"/>
              <a:pathLst>
                <a:path extrusionOk="0" h="6035" w="8472">
                  <a:moveTo>
                    <a:pt x="2106" y="1"/>
                  </a:moveTo>
                  <a:cubicBezTo>
                    <a:pt x="1401" y="1"/>
                    <a:pt x="688" y="32"/>
                    <a:pt x="0" y="85"/>
                  </a:cubicBezTo>
                  <a:lnTo>
                    <a:pt x="0" y="6034"/>
                  </a:lnTo>
                  <a:cubicBezTo>
                    <a:pt x="0" y="6034"/>
                    <a:pt x="7810" y="4976"/>
                    <a:pt x="8104" y="3060"/>
                  </a:cubicBezTo>
                  <a:cubicBezTo>
                    <a:pt x="8472" y="676"/>
                    <a:pt x="5370" y="1"/>
                    <a:pt x="21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8"/>
            <p:cNvSpPr/>
            <p:nvPr/>
          </p:nvSpPr>
          <p:spPr>
            <a:xfrm>
              <a:off x="4294100" y="3933850"/>
              <a:ext cx="2491000" cy="1338525"/>
            </a:xfrm>
            <a:custGeom>
              <a:rect b="b" l="l" r="r" t="t"/>
              <a:pathLst>
                <a:path extrusionOk="0" h="53541" w="99640">
                  <a:moveTo>
                    <a:pt x="99640" y="0"/>
                  </a:moveTo>
                  <a:lnTo>
                    <a:pt x="99640" y="0"/>
                  </a:lnTo>
                  <a:cubicBezTo>
                    <a:pt x="96220" y="1338"/>
                    <a:pt x="9220" y="34800"/>
                    <a:pt x="4610" y="38219"/>
                  </a:cubicBezTo>
                  <a:cubicBezTo>
                    <a:pt x="0" y="41640"/>
                    <a:pt x="6396" y="53239"/>
                    <a:pt x="9816" y="53537"/>
                  </a:cubicBezTo>
                  <a:cubicBezTo>
                    <a:pt x="9840" y="53539"/>
                    <a:pt x="9868" y="53540"/>
                    <a:pt x="9898" y="53540"/>
                  </a:cubicBezTo>
                  <a:cubicBezTo>
                    <a:pt x="14057" y="53540"/>
                    <a:pt x="70695" y="33199"/>
                    <a:pt x="98896" y="17697"/>
                  </a:cubicBezTo>
                  <a:cubicBezTo>
                    <a:pt x="98896" y="17697"/>
                    <a:pt x="99045" y="4908"/>
                    <a:pt x="996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8"/>
            <p:cNvSpPr/>
            <p:nvPr/>
          </p:nvSpPr>
          <p:spPr>
            <a:xfrm>
              <a:off x="732350" y="3727150"/>
              <a:ext cx="6335300" cy="1638550"/>
            </a:xfrm>
            <a:custGeom>
              <a:rect b="b" l="l" r="r" t="t"/>
              <a:pathLst>
                <a:path extrusionOk="0" h="65542" w="253412">
                  <a:moveTo>
                    <a:pt x="193410" y="0"/>
                  </a:moveTo>
                  <a:cubicBezTo>
                    <a:pt x="123281" y="0"/>
                    <a:pt x="298" y="1130"/>
                    <a:pt x="298" y="1130"/>
                  </a:cubicBezTo>
                  <a:cubicBezTo>
                    <a:pt x="595" y="5293"/>
                    <a:pt x="0" y="15703"/>
                    <a:pt x="893" y="16893"/>
                  </a:cubicBezTo>
                  <a:cubicBezTo>
                    <a:pt x="1785" y="18084"/>
                    <a:pt x="145444" y="64631"/>
                    <a:pt x="151690" y="65524"/>
                  </a:cubicBezTo>
                  <a:cubicBezTo>
                    <a:pt x="151772" y="65536"/>
                    <a:pt x="151866" y="65541"/>
                    <a:pt x="151973" y="65541"/>
                  </a:cubicBezTo>
                  <a:cubicBezTo>
                    <a:pt x="159950" y="65541"/>
                    <a:pt x="235089" y="32896"/>
                    <a:pt x="243894" y="28494"/>
                  </a:cubicBezTo>
                  <a:cubicBezTo>
                    <a:pt x="246780" y="26274"/>
                    <a:pt x="246850" y="23558"/>
                    <a:pt x="245092" y="23558"/>
                  </a:cubicBezTo>
                  <a:cubicBezTo>
                    <a:pt x="244495" y="23558"/>
                    <a:pt x="243686" y="23873"/>
                    <a:pt x="242704" y="24627"/>
                  </a:cubicBezTo>
                  <a:cubicBezTo>
                    <a:pt x="238838" y="27601"/>
                    <a:pt x="156598" y="60320"/>
                    <a:pt x="150650" y="61807"/>
                  </a:cubicBezTo>
                  <a:cubicBezTo>
                    <a:pt x="149608" y="61658"/>
                    <a:pt x="146932" y="51100"/>
                    <a:pt x="150499" y="47827"/>
                  </a:cubicBezTo>
                  <a:cubicBezTo>
                    <a:pt x="154068" y="44553"/>
                    <a:pt x="243598" y="10351"/>
                    <a:pt x="247464" y="8268"/>
                  </a:cubicBezTo>
                  <a:cubicBezTo>
                    <a:pt x="252222" y="4996"/>
                    <a:pt x="253412" y="2022"/>
                    <a:pt x="240325" y="537"/>
                  </a:cubicBezTo>
                  <a:cubicBezTo>
                    <a:pt x="236800" y="145"/>
                    <a:pt x="218483" y="0"/>
                    <a:pt x="1934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8"/>
            <p:cNvSpPr/>
            <p:nvPr/>
          </p:nvSpPr>
          <p:spPr>
            <a:xfrm>
              <a:off x="5015350" y="3528575"/>
              <a:ext cx="1963075" cy="1119400"/>
            </a:xfrm>
            <a:custGeom>
              <a:rect b="b" l="l" r="r" t="t"/>
              <a:pathLst>
                <a:path extrusionOk="0" h="44776" w="78523">
                  <a:moveTo>
                    <a:pt x="67965" y="1"/>
                  </a:moveTo>
                  <a:cubicBezTo>
                    <a:pt x="59487" y="3124"/>
                    <a:pt x="1" y="41642"/>
                    <a:pt x="1" y="41642"/>
                  </a:cubicBezTo>
                  <a:cubicBezTo>
                    <a:pt x="1" y="41642"/>
                    <a:pt x="1933" y="44020"/>
                    <a:pt x="5058" y="44764"/>
                  </a:cubicBezTo>
                  <a:cubicBezTo>
                    <a:pt x="5089" y="44771"/>
                    <a:pt x="5127" y="44775"/>
                    <a:pt x="5170" y="44775"/>
                  </a:cubicBezTo>
                  <a:cubicBezTo>
                    <a:pt x="9425" y="44775"/>
                    <a:pt x="70108" y="9040"/>
                    <a:pt x="76144" y="5801"/>
                  </a:cubicBezTo>
                  <a:cubicBezTo>
                    <a:pt x="78522" y="4462"/>
                    <a:pt x="78490" y="2918"/>
                    <a:pt x="78077" y="2231"/>
                  </a:cubicBezTo>
                  <a:cubicBezTo>
                    <a:pt x="76962" y="373"/>
                    <a:pt x="70791" y="148"/>
                    <a:pt x="679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8"/>
            <p:cNvSpPr/>
            <p:nvPr/>
          </p:nvSpPr>
          <p:spPr>
            <a:xfrm>
              <a:off x="4836900" y="3060125"/>
              <a:ext cx="1951925" cy="1561550"/>
            </a:xfrm>
            <a:custGeom>
              <a:rect b="b" l="l" r="r" t="t"/>
              <a:pathLst>
                <a:path extrusionOk="0" h="62462" w="78077">
                  <a:moveTo>
                    <a:pt x="77779" y="0"/>
                  </a:moveTo>
                  <a:cubicBezTo>
                    <a:pt x="77777" y="1"/>
                    <a:pt x="24095" y="28108"/>
                    <a:pt x="12048" y="35841"/>
                  </a:cubicBezTo>
                  <a:cubicBezTo>
                    <a:pt x="1" y="43574"/>
                    <a:pt x="8478" y="62462"/>
                    <a:pt x="8478" y="62462"/>
                  </a:cubicBezTo>
                  <a:cubicBezTo>
                    <a:pt x="8478" y="62462"/>
                    <a:pt x="70195" y="26769"/>
                    <a:pt x="78077" y="21415"/>
                  </a:cubicBezTo>
                  <a:cubicBezTo>
                    <a:pt x="72276" y="19035"/>
                    <a:pt x="72722" y="5949"/>
                    <a:pt x="777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8"/>
            <p:cNvSpPr/>
            <p:nvPr/>
          </p:nvSpPr>
          <p:spPr>
            <a:xfrm>
              <a:off x="527900" y="2937450"/>
              <a:ext cx="6469625" cy="1760450"/>
            </a:xfrm>
            <a:custGeom>
              <a:rect b="b" l="l" r="r" t="t"/>
              <a:pathLst>
                <a:path extrusionOk="0" h="70418" w="258785">
                  <a:moveTo>
                    <a:pt x="21711" y="1"/>
                  </a:moveTo>
                  <a:cubicBezTo>
                    <a:pt x="14871" y="1486"/>
                    <a:pt x="1189" y="2082"/>
                    <a:pt x="595" y="11600"/>
                  </a:cubicBezTo>
                  <a:cubicBezTo>
                    <a:pt x="0" y="21119"/>
                    <a:pt x="297" y="29446"/>
                    <a:pt x="1487" y="33016"/>
                  </a:cubicBezTo>
                  <a:cubicBezTo>
                    <a:pt x="2678" y="36586"/>
                    <a:pt x="154961" y="66031"/>
                    <a:pt x="177268" y="69897"/>
                  </a:cubicBezTo>
                  <a:cubicBezTo>
                    <a:pt x="178509" y="70251"/>
                    <a:pt x="179667" y="70418"/>
                    <a:pt x="180803" y="70418"/>
                  </a:cubicBezTo>
                  <a:cubicBezTo>
                    <a:pt x="185392" y="70418"/>
                    <a:pt x="189629" y="67703"/>
                    <a:pt x="197495" y="63651"/>
                  </a:cubicBezTo>
                  <a:cubicBezTo>
                    <a:pt x="207311" y="58595"/>
                    <a:pt x="254601" y="30338"/>
                    <a:pt x="256980" y="28554"/>
                  </a:cubicBezTo>
                  <a:cubicBezTo>
                    <a:pt x="258785" y="27202"/>
                    <a:pt x="258024" y="25165"/>
                    <a:pt x="255996" y="25165"/>
                  </a:cubicBezTo>
                  <a:cubicBezTo>
                    <a:pt x="255348" y="25165"/>
                    <a:pt x="254572" y="25373"/>
                    <a:pt x="253708" y="25876"/>
                  </a:cubicBezTo>
                  <a:cubicBezTo>
                    <a:pt x="250141" y="27958"/>
                    <a:pt x="192437" y="62164"/>
                    <a:pt x="186192" y="66031"/>
                  </a:cubicBezTo>
                  <a:cubicBezTo>
                    <a:pt x="186079" y="66082"/>
                    <a:pt x="185969" y="66107"/>
                    <a:pt x="185864" y="66107"/>
                  </a:cubicBezTo>
                  <a:cubicBezTo>
                    <a:pt x="182918" y="66107"/>
                    <a:pt x="183019" y="46650"/>
                    <a:pt x="189909" y="41194"/>
                  </a:cubicBezTo>
                  <a:cubicBezTo>
                    <a:pt x="197047" y="35541"/>
                    <a:pt x="249693" y="4611"/>
                    <a:pt x="249693" y="4611"/>
                  </a:cubicBezTo>
                  <a:cubicBezTo>
                    <a:pt x="249693" y="4611"/>
                    <a:pt x="22604" y="297"/>
                    <a:pt x="2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8"/>
            <p:cNvSpPr/>
            <p:nvPr/>
          </p:nvSpPr>
          <p:spPr>
            <a:xfrm>
              <a:off x="4732825" y="2379750"/>
              <a:ext cx="1944450" cy="1423975"/>
            </a:xfrm>
            <a:custGeom>
              <a:rect b="b" l="l" r="r" t="t"/>
              <a:pathLst>
                <a:path extrusionOk="0" h="56959" w="77778">
                  <a:moveTo>
                    <a:pt x="77777" y="0"/>
                  </a:moveTo>
                  <a:cubicBezTo>
                    <a:pt x="77776" y="1"/>
                    <a:pt x="24984" y="23645"/>
                    <a:pt x="12492" y="26324"/>
                  </a:cubicBezTo>
                  <a:cubicBezTo>
                    <a:pt x="1" y="29001"/>
                    <a:pt x="5204" y="54135"/>
                    <a:pt x="9666" y="56958"/>
                  </a:cubicBezTo>
                  <a:cubicBezTo>
                    <a:pt x="17250" y="56958"/>
                    <a:pt x="65435" y="34800"/>
                    <a:pt x="77630" y="24985"/>
                  </a:cubicBezTo>
                  <a:lnTo>
                    <a:pt x="7777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8"/>
            <p:cNvSpPr/>
            <p:nvPr/>
          </p:nvSpPr>
          <p:spPr>
            <a:xfrm>
              <a:off x="762075" y="1844350"/>
              <a:ext cx="6149450" cy="2060275"/>
            </a:xfrm>
            <a:custGeom>
              <a:rect b="b" l="l" r="r" t="t"/>
              <a:pathLst>
                <a:path extrusionOk="0" h="82411" w="245978">
                  <a:moveTo>
                    <a:pt x="77927" y="0"/>
                  </a:moveTo>
                  <a:cubicBezTo>
                    <a:pt x="76738" y="0"/>
                    <a:pt x="24986" y="9519"/>
                    <a:pt x="13386" y="15171"/>
                  </a:cubicBezTo>
                  <a:cubicBezTo>
                    <a:pt x="5355" y="19037"/>
                    <a:pt x="0" y="31826"/>
                    <a:pt x="9816" y="46103"/>
                  </a:cubicBezTo>
                  <a:cubicBezTo>
                    <a:pt x="13089" y="49971"/>
                    <a:pt x="152880" y="78227"/>
                    <a:pt x="168050" y="82391"/>
                  </a:cubicBezTo>
                  <a:cubicBezTo>
                    <a:pt x="168142" y="82404"/>
                    <a:pt x="168244" y="82411"/>
                    <a:pt x="168357" y="82411"/>
                  </a:cubicBezTo>
                  <a:cubicBezTo>
                    <a:pt x="175990" y="82411"/>
                    <a:pt x="232722" y="53167"/>
                    <a:pt x="241515" y="48186"/>
                  </a:cubicBezTo>
                  <a:cubicBezTo>
                    <a:pt x="245026" y="45640"/>
                    <a:pt x="244496" y="43923"/>
                    <a:pt x="242248" y="43923"/>
                  </a:cubicBezTo>
                  <a:cubicBezTo>
                    <a:pt x="240688" y="43923"/>
                    <a:pt x="238302" y="44750"/>
                    <a:pt x="235864" y="46700"/>
                  </a:cubicBezTo>
                  <a:cubicBezTo>
                    <a:pt x="229913" y="51459"/>
                    <a:pt x="174891" y="75847"/>
                    <a:pt x="171322" y="77038"/>
                  </a:cubicBezTo>
                  <a:cubicBezTo>
                    <a:pt x="171161" y="77092"/>
                    <a:pt x="170998" y="77118"/>
                    <a:pt x="170837" y="77118"/>
                  </a:cubicBezTo>
                  <a:cubicBezTo>
                    <a:pt x="166534" y="77118"/>
                    <a:pt x="162457" y="58655"/>
                    <a:pt x="171917" y="52350"/>
                  </a:cubicBezTo>
                  <a:cubicBezTo>
                    <a:pt x="181732" y="45808"/>
                    <a:pt x="236756" y="23201"/>
                    <a:pt x="241515" y="21120"/>
                  </a:cubicBezTo>
                  <a:cubicBezTo>
                    <a:pt x="245383" y="18740"/>
                    <a:pt x="245977" y="15469"/>
                    <a:pt x="241515" y="15171"/>
                  </a:cubicBezTo>
                  <a:cubicBezTo>
                    <a:pt x="237053" y="14873"/>
                    <a:pt x="79118" y="0"/>
                    <a:pt x="779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8"/>
            <p:cNvSpPr/>
            <p:nvPr/>
          </p:nvSpPr>
          <p:spPr>
            <a:xfrm>
              <a:off x="1724850" y="2453825"/>
              <a:ext cx="3173500" cy="608650"/>
            </a:xfrm>
            <a:custGeom>
              <a:rect b="b" l="l" r="r" t="t"/>
              <a:pathLst>
                <a:path extrusionOk="0" h="24346" w="126940">
                  <a:moveTo>
                    <a:pt x="79" y="0"/>
                  </a:moveTo>
                  <a:cubicBezTo>
                    <a:pt x="33" y="0"/>
                    <a:pt x="9" y="4"/>
                    <a:pt x="8" y="13"/>
                  </a:cubicBezTo>
                  <a:cubicBezTo>
                    <a:pt x="1" y="49"/>
                    <a:pt x="439" y="163"/>
                    <a:pt x="1280" y="354"/>
                  </a:cubicBezTo>
                  <a:cubicBezTo>
                    <a:pt x="1699" y="453"/>
                    <a:pt x="2219" y="569"/>
                    <a:pt x="2833" y="704"/>
                  </a:cubicBezTo>
                  <a:cubicBezTo>
                    <a:pt x="3447" y="842"/>
                    <a:pt x="4157" y="998"/>
                    <a:pt x="4955" y="1172"/>
                  </a:cubicBezTo>
                  <a:cubicBezTo>
                    <a:pt x="8150" y="1872"/>
                    <a:pt x="12776" y="2870"/>
                    <a:pt x="18495" y="4086"/>
                  </a:cubicBezTo>
                  <a:cubicBezTo>
                    <a:pt x="29935" y="6517"/>
                    <a:pt x="45751" y="9825"/>
                    <a:pt x="63252" y="13321"/>
                  </a:cubicBezTo>
                  <a:cubicBezTo>
                    <a:pt x="72003" y="15065"/>
                    <a:pt x="80348" y="16690"/>
                    <a:pt x="87949" y="18117"/>
                  </a:cubicBezTo>
                  <a:lnTo>
                    <a:pt x="89364" y="18383"/>
                  </a:lnTo>
                  <a:lnTo>
                    <a:pt x="90764" y="18643"/>
                  </a:lnTo>
                  <a:lnTo>
                    <a:pt x="93504" y="19153"/>
                  </a:lnTo>
                  <a:lnTo>
                    <a:pt x="96168" y="19638"/>
                  </a:lnTo>
                  <a:lnTo>
                    <a:pt x="97468" y="19876"/>
                  </a:lnTo>
                  <a:lnTo>
                    <a:pt x="98110" y="19992"/>
                  </a:lnTo>
                  <a:lnTo>
                    <a:pt x="98746" y="20106"/>
                  </a:lnTo>
                  <a:cubicBezTo>
                    <a:pt x="102132" y="20713"/>
                    <a:pt x="105289" y="21266"/>
                    <a:pt x="108173" y="21750"/>
                  </a:cubicBezTo>
                  <a:cubicBezTo>
                    <a:pt x="109616" y="21991"/>
                    <a:pt x="110989" y="22221"/>
                    <a:pt x="112291" y="22429"/>
                  </a:cubicBezTo>
                  <a:cubicBezTo>
                    <a:pt x="113592" y="22637"/>
                    <a:pt x="114819" y="22837"/>
                    <a:pt x="115969" y="23007"/>
                  </a:cubicBezTo>
                  <a:cubicBezTo>
                    <a:pt x="118265" y="23360"/>
                    <a:pt x="120248" y="23635"/>
                    <a:pt x="121871" y="23847"/>
                  </a:cubicBezTo>
                  <a:cubicBezTo>
                    <a:pt x="122684" y="23949"/>
                    <a:pt x="123406" y="24036"/>
                    <a:pt x="124032" y="24109"/>
                  </a:cubicBezTo>
                  <a:cubicBezTo>
                    <a:pt x="124189" y="24127"/>
                    <a:pt x="124339" y="24145"/>
                    <a:pt x="124484" y="24161"/>
                  </a:cubicBezTo>
                  <a:lnTo>
                    <a:pt x="124899" y="24200"/>
                  </a:lnTo>
                  <a:cubicBezTo>
                    <a:pt x="125164" y="24227"/>
                    <a:pt x="125405" y="24248"/>
                    <a:pt x="125620" y="24268"/>
                  </a:cubicBezTo>
                  <a:cubicBezTo>
                    <a:pt x="126208" y="24319"/>
                    <a:pt x="126605" y="24345"/>
                    <a:pt x="126799" y="24345"/>
                  </a:cubicBezTo>
                  <a:cubicBezTo>
                    <a:pt x="126888" y="24345"/>
                    <a:pt x="126934" y="24340"/>
                    <a:pt x="126935" y="24328"/>
                  </a:cubicBezTo>
                  <a:cubicBezTo>
                    <a:pt x="126939" y="24291"/>
                    <a:pt x="126495" y="24199"/>
                    <a:pt x="125648" y="24055"/>
                  </a:cubicBezTo>
                  <a:cubicBezTo>
                    <a:pt x="125434" y="24019"/>
                    <a:pt x="125198" y="23981"/>
                    <a:pt x="124935" y="23939"/>
                  </a:cubicBezTo>
                  <a:lnTo>
                    <a:pt x="124523" y="23873"/>
                  </a:lnTo>
                  <a:cubicBezTo>
                    <a:pt x="124380" y="23849"/>
                    <a:pt x="124231" y="23822"/>
                    <a:pt x="124077" y="23797"/>
                  </a:cubicBezTo>
                  <a:cubicBezTo>
                    <a:pt x="123455" y="23690"/>
                    <a:pt x="122740" y="23570"/>
                    <a:pt x="121933" y="23438"/>
                  </a:cubicBezTo>
                  <a:cubicBezTo>
                    <a:pt x="120323" y="23163"/>
                    <a:pt x="118351" y="22828"/>
                    <a:pt x="116066" y="22419"/>
                  </a:cubicBezTo>
                  <a:cubicBezTo>
                    <a:pt x="114922" y="22223"/>
                    <a:pt x="113702" y="21994"/>
                    <a:pt x="112406" y="21762"/>
                  </a:cubicBezTo>
                  <a:cubicBezTo>
                    <a:pt x="111110" y="21531"/>
                    <a:pt x="109741" y="21273"/>
                    <a:pt x="108305" y="21010"/>
                  </a:cubicBezTo>
                  <a:cubicBezTo>
                    <a:pt x="105431" y="20479"/>
                    <a:pt x="102284" y="19883"/>
                    <a:pt x="98908" y="19239"/>
                  </a:cubicBezTo>
                  <a:lnTo>
                    <a:pt x="93677" y="18234"/>
                  </a:lnTo>
                  <a:lnTo>
                    <a:pt x="88133" y="17156"/>
                  </a:lnTo>
                  <a:cubicBezTo>
                    <a:pt x="80546" y="15675"/>
                    <a:pt x="72209" y="14022"/>
                    <a:pt x="63460" y="12278"/>
                  </a:cubicBezTo>
                  <a:cubicBezTo>
                    <a:pt x="45963" y="8784"/>
                    <a:pt x="30125" y="5592"/>
                    <a:pt x="18647" y="3348"/>
                  </a:cubicBezTo>
                  <a:cubicBezTo>
                    <a:pt x="12907" y="2226"/>
                    <a:pt x="8258" y="1341"/>
                    <a:pt x="5037" y="766"/>
                  </a:cubicBezTo>
                  <a:cubicBezTo>
                    <a:pt x="4230" y="623"/>
                    <a:pt x="3515" y="499"/>
                    <a:pt x="2893" y="394"/>
                  </a:cubicBezTo>
                  <a:cubicBezTo>
                    <a:pt x="2272" y="291"/>
                    <a:pt x="1745" y="208"/>
                    <a:pt x="1319" y="143"/>
                  </a:cubicBezTo>
                  <a:cubicBezTo>
                    <a:pt x="657" y="49"/>
                    <a:pt x="238" y="0"/>
                    <a:pt x="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8"/>
            <p:cNvSpPr/>
            <p:nvPr/>
          </p:nvSpPr>
          <p:spPr>
            <a:xfrm>
              <a:off x="6607700" y="1825825"/>
              <a:ext cx="151400" cy="136600"/>
            </a:xfrm>
            <a:custGeom>
              <a:rect b="b" l="l" r="r" t="t"/>
              <a:pathLst>
                <a:path extrusionOk="0" h="5464" w="6056">
                  <a:moveTo>
                    <a:pt x="108" y="1"/>
                  </a:moveTo>
                  <a:cubicBezTo>
                    <a:pt x="0" y="4780"/>
                    <a:pt x="1829" y="5463"/>
                    <a:pt x="2883" y="5463"/>
                  </a:cubicBezTo>
                  <a:cubicBezTo>
                    <a:pt x="3304" y="5463"/>
                    <a:pt x="3602" y="5354"/>
                    <a:pt x="3602" y="5354"/>
                  </a:cubicBezTo>
                  <a:cubicBezTo>
                    <a:pt x="3602" y="5354"/>
                    <a:pt x="5460" y="3496"/>
                    <a:pt x="5758" y="2008"/>
                  </a:cubicBezTo>
                  <a:cubicBezTo>
                    <a:pt x="6056" y="521"/>
                    <a:pt x="3380" y="74"/>
                    <a:pt x="1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8"/>
            <p:cNvSpPr/>
            <p:nvPr/>
          </p:nvSpPr>
          <p:spPr>
            <a:xfrm>
              <a:off x="5245875" y="1197450"/>
              <a:ext cx="1394250" cy="1465975"/>
            </a:xfrm>
            <a:custGeom>
              <a:rect b="b" l="l" r="r" t="t"/>
              <a:pathLst>
                <a:path extrusionOk="0" h="58639" w="55770">
                  <a:moveTo>
                    <a:pt x="55323" y="1"/>
                  </a:moveTo>
                  <a:cubicBezTo>
                    <a:pt x="55322" y="1"/>
                    <a:pt x="23497" y="14724"/>
                    <a:pt x="11749" y="23944"/>
                  </a:cubicBezTo>
                  <a:cubicBezTo>
                    <a:pt x="1" y="36271"/>
                    <a:pt x="8481" y="58639"/>
                    <a:pt x="15665" y="58639"/>
                  </a:cubicBezTo>
                  <a:cubicBezTo>
                    <a:pt x="15848" y="58639"/>
                    <a:pt x="16030" y="58624"/>
                    <a:pt x="16211" y="58595"/>
                  </a:cubicBezTo>
                  <a:cubicBezTo>
                    <a:pt x="23497" y="57406"/>
                    <a:pt x="37179" y="45658"/>
                    <a:pt x="55770" y="28852"/>
                  </a:cubicBezTo>
                  <a:cubicBezTo>
                    <a:pt x="55770" y="28852"/>
                    <a:pt x="55025" y="6396"/>
                    <a:pt x="55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8"/>
            <p:cNvSpPr/>
            <p:nvPr/>
          </p:nvSpPr>
          <p:spPr>
            <a:xfrm>
              <a:off x="736075" y="1070600"/>
              <a:ext cx="6026100" cy="1697150"/>
            </a:xfrm>
            <a:custGeom>
              <a:rect b="b" l="l" r="r" t="t"/>
              <a:pathLst>
                <a:path extrusionOk="0" h="67886" w="241044">
                  <a:moveTo>
                    <a:pt x="236308" y="0"/>
                  </a:moveTo>
                  <a:cubicBezTo>
                    <a:pt x="235954" y="0"/>
                    <a:pt x="235555" y="97"/>
                    <a:pt x="235119" y="315"/>
                  </a:cubicBezTo>
                  <a:cubicBezTo>
                    <a:pt x="232145" y="1800"/>
                    <a:pt x="23350" y="6413"/>
                    <a:pt x="15616" y="13255"/>
                  </a:cubicBezTo>
                  <a:cubicBezTo>
                    <a:pt x="5801" y="14147"/>
                    <a:pt x="0" y="37644"/>
                    <a:pt x="12642" y="50581"/>
                  </a:cubicBezTo>
                  <a:cubicBezTo>
                    <a:pt x="14129" y="52070"/>
                    <a:pt x="149161" y="65752"/>
                    <a:pt x="186044" y="67833"/>
                  </a:cubicBezTo>
                  <a:cubicBezTo>
                    <a:pt x="186880" y="67867"/>
                    <a:pt x="187712" y="67885"/>
                    <a:pt x="188538" y="67885"/>
                  </a:cubicBezTo>
                  <a:cubicBezTo>
                    <a:pt x="195061" y="67885"/>
                    <a:pt x="201219" y="66736"/>
                    <a:pt x="205970" y="62778"/>
                  </a:cubicBezTo>
                  <a:cubicBezTo>
                    <a:pt x="211325" y="58317"/>
                    <a:pt x="234228" y="41064"/>
                    <a:pt x="238093" y="36900"/>
                  </a:cubicBezTo>
                  <a:cubicBezTo>
                    <a:pt x="240903" y="33873"/>
                    <a:pt x="241043" y="31161"/>
                    <a:pt x="239539" y="31161"/>
                  </a:cubicBezTo>
                  <a:cubicBezTo>
                    <a:pt x="238974" y="31161"/>
                    <a:pt x="238177" y="31544"/>
                    <a:pt x="237202" y="32437"/>
                  </a:cubicBezTo>
                  <a:cubicBezTo>
                    <a:pt x="233632" y="35709"/>
                    <a:pt x="208351" y="58016"/>
                    <a:pt x="198534" y="62478"/>
                  </a:cubicBezTo>
                  <a:cubicBezTo>
                    <a:pt x="197867" y="62782"/>
                    <a:pt x="197248" y="62924"/>
                    <a:pt x="196675" y="62924"/>
                  </a:cubicBezTo>
                  <a:cubicBezTo>
                    <a:pt x="188829" y="62924"/>
                    <a:pt x="189780" y="36137"/>
                    <a:pt x="196156" y="29761"/>
                  </a:cubicBezTo>
                  <a:cubicBezTo>
                    <a:pt x="202998" y="22923"/>
                    <a:pt x="235119" y="6560"/>
                    <a:pt x="237202" y="4777"/>
                  </a:cubicBezTo>
                  <a:cubicBezTo>
                    <a:pt x="238978" y="3255"/>
                    <a:pt x="238372" y="0"/>
                    <a:pt x="236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8"/>
            <p:cNvSpPr/>
            <p:nvPr/>
          </p:nvSpPr>
          <p:spPr>
            <a:xfrm>
              <a:off x="955425" y="1617625"/>
              <a:ext cx="1167450" cy="728700"/>
            </a:xfrm>
            <a:custGeom>
              <a:rect b="b" l="l" r="r" t="t"/>
              <a:pathLst>
                <a:path extrusionOk="0" fill="none" h="29148" w="46698">
                  <a:moveTo>
                    <a:pt x="6917" y="0"/>
                  </a:moveTo>
                  <a:lnTo>
                    <a:pt x="46697" y="3122"/>
                  </a:lnTo>
                  <a:cubicBezTo>
                    <a:pt x="40675" y="7359"/>
                    <a:pt x="38518" y="22753"/>
                    <a:pt x="46697" y="29147"/>
                  </a:cubicBezTo>
                  <a:cubicBezTo>
                    <a:pt x="33313" y="27660"/>
                    <a:pt x="8255" y="25207"/>
                    <a:pt x="8255" y="25207"/>
                  </a:cubicBezTo>
                  <a:cubicBezTo>
                    <a:pt x="3570" y="24313"/>
                    <a:pt x="0" y="3567"/>
                    <a:pt x="6917" y="0"/>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8"/>
            <p:cNvSpPr/>
            <p:nvPr/>
          </p:nvSpPr>
          <p:spPr>
            <a:xfrm>
              <a:off x="2048500" y="1712400"/>
              <a:ext cx="1449975" cy="725000"/>
            </a:xfrm>
            <a:custGeom>
              <a:rect b="b" l="l" r="r" t="t"/>
              <a:pathLst>
                <a:path extrusionOk="0" fill="none" h="29000" w="57999">
                  <a:moveTo>
                    <a:pt x="9591" y="1"/>
                  </a:moveTo>
                  <a:lnTo>
                    <a:pt x="49522" y="2455"/>
                  </a:lnTo>
                  <a:cubicBezTo>
                    <a:pt x="57998" y="4907"/>
                    <a:pt x="56659" y="28776"/>
                    <a:pt x="48406" y="28999"/>
                  </a:cubicBezTo>
                  <a:cubicBezTo>
                    <a:pt x="37922" y="28330"/>
                    <a:pt x="13384" y="25429"/>
                    <a:pt x="13384" y="25429"/>
                  </a:cubicBezTo>
                  <a:cubicBezTo>
                    <a:pt x="5354" y="24984"/>
                    <a:pt x="0" y="6470"/>
                    <a:pt x="9591"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8"/>
            <p:cNvSpPr/>
            <p:nvPr/>
          </p:nvSpPr>
          <p:spPr>
            <a:xfrm>
              <a:off x="3481725" y="1796025"/>
              <a:ext cx="1853400" cy="840300"/>
            </a:xfrm>
            <a:custGeom>
              <a:rect b="b" l="l" r="r" t="t"/>
              <a:pathLst>
                <a:path extrusionOk="0" fill="none" h="33612" w="74136">
                  <a:moveTo>
                    <a:pt x="1563" y="1"/>
                  </a:moveTo>
                  <a:cubicBezTo>
                    <a:pt x="1563" y="1"/>
                    <a:pt x="61048" y="2826"/>
                    <a:pt x="73690" y="3125"/>
                  </a:cubicBezTo>
                  <a:cubicBezTo>
                    <a:pt x="68782" y="18444"/>
                    <a:pt x="71681" y="28481"/>
                    <a:pt x="74135" y="33612"/>
                  </a:cubicBezTo>
                  <a:cubicBezTo>
                    <a:pt x="58744" y="33165"/>
                    <a:pt x="0" y="26994"/>
                    <a:pt x="0" y="26994"/>
                  </a:cubicBezTo>
                  <a:cubicBezTo>
                    <a:pt x="7660" y="19037"/>
                    <a:pt x="5800" y="7809"/>
                    <a:pt x="1563" y="1"/>
                  </a:cubicBezTo>
                  <a:close/>
                </a:path>
              </a:pathLst>
            </a:custGeom>
            <a:noFill/>
            <a:ln cap="flat" cmpd="sng" w="40325">
              <a:solidFill>
                <a:schemeClr val="accent2"/>
              </a:solidFill>
              <a:prstDash val="solid"/>
              <a:miter lim="140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8"/>
            <p:cNvSpPr/>
            <p:nvPr/>
          </p:nvSpPr>
          <p:spPr>
            <a:xfrm>
              <a:off x="5216425" y="528275"/>
              <a:ext cx="1401400" cy="1042975"/>
            </a:xfrm>
            <a:custGeom>
              <a:rect b="b" l="l" r="r" t="t"/>
              <a:pathLst>
                <a:path extrusionOk="0" h="41719" w="56056">
                  <a:moveTo>
                    <a:pt x="56055" y="0"/>
                  </a:moveTo>
                  <a:lnTo>
                    <a:pt x="56055" y="0"/>
                  </a:lnTo>
                  <a:cubicBezTo>
                    <a:pt x="56054" y="0"/>
                    <a:pt x="20363" y="10558"/>
                    <a:pt x="11142" y="17697"/>
                  </a:cubicBezTo>
                  <a:cubicBezTo>
                    <a:pt x="0" y="26552"/>
                    <a:pt x="4017" y="41719"/>
                    <a:pt x="9624" y="41719"/>
                  </a:cubicBezTo>
                  <a:cubicBezTo>
                    <a:pt x="9855" y="41719"/>
                    <a:pt x="10089" y="41693"/>
                    <a:pt x="10324" y="41640"/>
                  </a:cubicBezTo>
                  <a:cubicBezTo>
                    <a:pt x="16273" y="40302"/>
                    <a:pt x="51295" y="22900"/>
                    <a:pt x="54567" y="18441"/>
                  </a:cubicBezTo>
                  <a:lnTo>
                    <a:pt x="560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8"/>
            <p:cNvSpPr/>
            <p:nvPr/>
          </p:nvSpPr>
          <p:spPr>
            <a:xfrm>
              <a:off x="620825" y="238125"/>
              <a:ext cx="6179175" cy="1457925"/>
            </a:xfrm>
            <a:custGeom>
              <a:rect b="b" l="l" r="r" t="t"/>
              <a:pathLst>
                <a:path extrusionOk="0" h="58317" w="247167">
                  <a:moveTo>
                    <a:pt x="66500" y="0"/>
                  </a:moveTo>
                  <a:cubicBezTo>
                    <a:pt x="54582" y="0"/>
                    <a:pt x="6398" y="11695"/>
                    <a:pt x="4239" y="15138"/>
                  </a:cubicBezTo>
                  <a:cubicBezTo>
                    <a:pt x="112" y="21718"/>
                    <a:pt x="1" y="43578"/>
                    <a:pt x="7139" y="46257"/>
                  </a:cubicBezTo>
                  <a:cubicBezTo>
                    <a:pt x="14119" y="48875"/>
                    <a:pt x="179374" y="58316"/>
                    <a:pt x="192109" y="58316"/>
                  </a:cubicBezTo>
                  <a:cubicBezTo>
                    <a:pt x="192397" y="58316"/>
                    <a:pt x="192607" y="58311"/>
                    <a:pt x="192736" y="58302"/>
                  </a:cubicBezTo>
                  <a:cubicBezTo>
                    <a:pt x="198536" y="57856"/>
                    <a:pt x="240028" y="34657"/>
                    <a:pt x="244042" y="32425"/>
                  </a:cubicBezTo>
                  <a:cubicBezTo>
                    <a:pt x="245876" y="31005"/>
                    <a:pt x="242907" y="29208"/>
                    <a:pt x="240719" y="29208"/>
                  </a:cubicBezTo>
                  <a:cubicBezTo>
                    <a:pt x="240158" y="29208"/>
                    <a:pt x="239648" y="29326"/>
                    <a:pt x="239283" y="29600"/>
                  </a:cubicBezTo>
                  <a:cubicBezTo>
                    <a:pt x="237500" y="30941"/>
                    <a:pt x="205970" y="48040"/>
                    <a:pt x="195412" y="52652"/>
                  </a:cubicBezTo>
                  <a:cubicBezTo>
                    <a:pt x="195025" y="52821"/>
                    <a:pt x="194670" y="52900"/>
                    <a:pt x="194345" y="52900"/>
                  </a:cubicBezTo>
                  <a:cubicBezTo>
                    <a:pt x="189122" y="52900"/>
                    <a:pt x="191763" y="32268"/>
                    <a:pt x="197643" y="29749"/>
                  </a:cubicBezTo>
                  <a:cubicBezTo>
                    <a:pt x="203888" y="27073"/>
                    <a:pt x="243150" y="13688"/>
                    <a:pt x="244936" y="11456"/>
                  </a:cubicBezTo>
                  <a:cubicBezTo>
                    <a:pt x="246722" y="9225"/>
                    <a:pt x="247166" y="7440"/>
                    <a:pt x="243595" y="6995"/>
                  </a:cubicBezTo>
                  <a:cubicBezTo>
                    <a:pt x="240025" y="6548"/>
                    <a:pt x="83875" y="453"/>
                    <a:pt x="66923" y="6"/>
                  </a:cubicBezTo>
                  <a:cubicBezTo>
                    <a:pt x="66788" y="2"/>
                    <a:pt x="66647" y="0"/>
                    <a:pt x="665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8"/>
            <p:cNvSpPr/>
            <p:nvPr/>
          </p:nvSpPr>
          <p:spPr>
            <a:xfrm>
              <a:off x="1199225" y="664750"/>
              <a:ext cx="154875" cy="797225"/>
            </a:xfrm>
            <a:custGeom>
              <a:rect b="b" l="l" r="r" t="t"/>
              <a:pathLst>
                <a:path extrusionOk="0" h="31889" w="6195">
                  <a:moveTo>
                    <a:pt x="5011" y="0"/>
                  </a:moveTo>
                  <a:cubicBezTo>
                    <a:pt x="5003" y="0"/>
                    <a:pt x="4995" y="1"/>
                    <a:pt x="4987" y="1"/>
                  </a:cubicBezTo>
                  <a:cubicBezTo>
                    <a:pt x="4968" y="3"/>
                    <a:pt x="4948" y="4"/>
                    <a:pt x="4930" y="7"/>
                  </a:cubicBezTo>
                  <a:cubicBezTo>
                    <a:pt x="4910" y="11"/>
                    <a:pt x="4887" y="17"/>
                    <a:pt x="4865" y="22"/>
                  </a:cubicBezTo>
                  <a:cubicBezTo>
                    <a:pt x="4841" y="28"/>
                    <a:pt x="4816" y="36"/>
                    <a:pt x="4789" y="45"/>
                  </a:cubicBezTo>
                  <a:cubicBezTo>
                    <a:pt x="4764" y="53"/>
                    <a:pt x="4737" y="64"/>
                    <a:pt x="4708" y="76"/>
                  </a:cubicBezTo>
                  <a:cubicBezTo>
                    <a:pt x="4567" y="136"/>
                    <a:pt x="4433" y="209"/>
                    <a:pt x="4307" y="296"/>
                  </a:cubicBezTo>
                  <a:cubicBezTo>
                    <a:pt x="4137" y="413"/>
                    <a:pt x="3975" y="544"/>
                    <a:pt x="3826" y="687"/>
                  </a:cubicBezTo>
                  <a:cubicBezTo>
                    <a:pt x="3642" y="864"/>
                    <a:pt x="3468" y="1054"/>
                    <a:pt x="3309" y="1255"/>
                  </a:cubicBezTo>
                  <a:cubicBezTo>
                    <a:pt x="3122" y="1491"/>
                    <a:pt x="2948" y="1738"/>
                    <a:pt x="2789" y="1994"/>
                  </a:cubicBezTo>
                  <a:cubicBezTo>
                    <a:pt x="2618" y="2268"/>
                    <a:pt x="2449" y="2569"/>
                    <a:pt x="2287" y="2894"/>
                  </a:cubicBezTo>
                  <a:cubicBezTo>
                    <a:pt x="2126" y="3217"/>
                    <a:pt x="1968" y="3567"/>
                    <a:pt x="1819" y="3938"/>
                  </a:cubicBezTo>
                  <a:cubicBezTo>
                    <a:pt x="1222" y="5422"/>
                    <a:pt x="743" y="7255"/>
                    <a:pt x="439" y="9314"/>
                  </a:cubicBezTo>
                  <a:cubicBezTo>
                    <a:pt x="136" y="11373"/>
                    <a:pt x="1" y="13659"/>
                    <a:pt x="92" y="16054"/>
                  </a:cubicBezTo>
                  <a:cubicBezTo>
                    <a:pt x="183" y="18447"/>
                    <a:pt x="497" y="20723"/>
                    <a:pt x="979" y="22754"/>
                  </a:cubicBezTo>
                  <a:cubicBezTo>
                    <a:pt x="1205" y="23716"/>
                    <a:pt x="1486" y="24667"/>
                    <a:pt x="1819" y="25600"/>
                  </a:cubicBezTo>
                  <a:cubicBezTo>
                    <a:pt x="2110" y="26415"/>
                    <a:pt x="2452" y="27212"/>
                    <a:pt x="2844" y="27985"/>
                  </a:cubicBezTo>
                  <a:cubicBezTo>
                    <a:pt x="3205" y="28694"/>
                    <a:pt x="3582" y="29313"/>
                    <a:pt x="3949" y="29830"/>
                  </a:cubicBezTo>
                  <a:cubicBezTo>
                    <a:pt x="4131" y="30089"/>
                    <a:pt x="4311" y="30323"/>
                    <a:pt x="4485" y="30533"/>
                  </a:cubicBezTo>
                  <a:cubicBezTo>
                    <a:pt x="4528" y="30585"/>
                    <a:pt x="4573" y="30635"/>
                    <a:pt x="4615" y="30685"/>
                  </a:cubicBezTo>
                  <a:lnTo>
                    <a:pt x="4677" y="30758"/>
                  </a:lnTo>
                  <a:lnTo>
                    <a:pt x="4740" y="30828"/>
                  </a:lnTo>
                  <a:cubicBezTo>
                    <a:pt x="4782" y="30873"/>
                    <a:pt x="4823" y="30918"/>
                    <a:pt x="4864" y="30961"/>
                  </a:cubicBezTo>
                  <a:lnTo>
                    <a:pt x="4983" y="31085"/>
                  </a:lnTo>
                  <a:cubicBezTo>
                    <a:pt x="5296" y="31404"/>
                    <a:pt x="5568" y="31623"/>
                    <a:pt x="5770" y="31751"/>
                  </a:cubicBezTo>
                  <a:cubicBezTo>
                    <a:pt x="5847" y="31803"/>
                    <a:pt x="5933" y="31845"/>
                    <a:pt x="6022" y="31876"/>
                  </a:cubicBezTo>
                  <a:cubicBezTo>
                    <a:pt x="6051" y="31884"/>
                    <a:pt x="6076" y="31889"/>
                    <a:pt x="6098" y="31889"/>
                  </a:cubicBezTo>
                  <a:cubicBezTo>
                    <a:pt x="6125" y="31889"/>
                    <a:pt x="6146" y="31882"/>
                    <a:pt x="6161" y="31868"/>
                  </a:cubicBezTo>
                  <a:cubicBezTo>
                    <a:pt x="6187" y="31843"/>
                    <a:pt x="6194" y="31796"/>
                    <a:pt x="6183" y="31729"/>
                  </a:cubicBezTo>
                  <a:cubicBezTo>
                    <a:pt x="6172" y="31663"/>
                    <a:pt x="6140" y="31577"/>
                    <a:pt x="6095" y="31470"/>
                  </a:cubicBezTo>
                  <a:cubicBezTo>
                    <a:pt x="6002" y="31258"/>
                    <a:pt x="5845" y="30966"/>
                    <a:pt x="5651" y="30593"/>
                  </a:cubicBezTo>
                  <a:cubicBezTo>
                    <a:pt x="5260" y="29851"/>
                    <a:pt x="4724" y="28777"/>
                    <a:pt x="4224" y="27385"/>
                  </a:cubicBezTo>
                  <a:cubicBezTo>
                    <a:pt x="3971" y="26689"/>
                    <a:pt x="3728" y="25915"/>
                    <a:pt x="3503" y="25073"/>
                  </a:cubicBezTo>
                  <a:cubicBezTo>
                    <a:pt x="3278" y="24231"/>
                    <a:pt x="3074" y="23319"/>
                    <a:pt x="2899" y="22350"/>
                  </a:cubicBezTo>
                  <a:cubicBezTo>
                    <a:pt x="2546" y="20415"/>
                    <a:pt x="2306" y="18254"/>
                    <a:pt x="2219" y="15974"/>
                  </a:cubicBezTo>
                  <a:cubicBezTo>
                    <a:pt x="2131" y="13694"/>
                    <a:pt x="2200" y="11516"/>
                    <a:pt x="2386" y="9551"/>
                  </a:cubicBezTo>
                  <a:cubicBezTo>
                    <a:pt x="2571" y="7588"/>
                    <a:pt x="2872" y="5837"/>
                    <a:pt x="3246" y="4414"/>
                  </a:cubicBezTo>
                  <a:cubicBezTo>
                    <a:pt x="3340" y="4057"/>
                    <a:pt x="3438" y="3723"/>
                    <a:pt x="3538" y="3409"/>
                  </a:cubicBezTo>
                  <a:cubicBezTo>
                    <a:pt x="3639" y="3095"/>
                    <a:pt x="3743" y="2804"/>
                    <a:pt x="3849" y="2535"/>
                  </a:cubicBezTo>
                  <a:cubicBezTo>
                    <a:pt x="3954" y="2267"/>
                    <a:pt x="4060" y="2021"/>
                    <a:pt x="4165" y="1799"/>
                  </a:cubicBezTo>
                  <a:cubicBezTo>
                    <a:pt x="4270" y="1577"/>
                    <a:pt x="4374" y="1380"/>
                    <a:pt x="4474" y="1204"/>
                  </a:cubicBezTo>
                  <a:cubicBezTo>
                    <a:pt x="4573" y="1029"/>
                    <a:pt x="4667" y="877"/>
                    <a:pt x="4753" y="746"/>
                  </a:cubicBezTo>
                  <a:cubicBezTo>
                    <a:pt x="4838" y="615"/>
                    <a:pt x="4913" y="503"/>
                    <a:pt x="4975" y="412"/>
                  </a:cubicBezTo>
                  <a:lnTo>
                    <a:pt x="5018" y="344"/>
                  </a:lnTo>
                  <a:cubicBezTo>
                    <a:pt x="5031" y="323"/>
                    <a:pt x="5043" y="305"/>
                    <a:pt x="5055" y="284"/>
                  </a:cubicBezTo>
                  <a:cubicBezTo>
                    <a:pt x="5066" y="264"/>
                    <a:pt x="5076" y="247"/>
                    <a:pt x="5086" y="229"/>
                  </a:cubicBezTo>
                  <a:cubicBezTo>
                    <a:pt x="5094" y="212"/>
                    <a:pt x="5102" y="197"/>
                    <a:pt x="5108" y="181"/>
                  </a:cubicBezTo>
                  <a:cubicBezTo>
                    <a:pt x="5135" y="121"/>
                    <a:pt x="5140" y="73"/>
                    <a:pt x="5121" y="42"/>
                  </a:cubicBezTo>
                  <a:cubicBezTo>
                    <a:pt x="5103" y="15"/>
                    <a:pt x="5067" y="0"/>
                    <a:pt x="50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8"/>
            <p:cNvSpPr/>
            <p:nvPr/>
          </p:nvSpPr>
          <p:spPr>
            <a:xfrm>
              <a:off x="1388825" y="675875"/>
              <a:ext cx="154875" cy="797250"/>
            </a:xfrm>
            <a:custGeom>
              <a:rect b="b" l="l" r="r" t="t"/>
              <a:pathLst>
                <a:path extrusionOk="0" h="31890" w="6195">
                  <a:moveTo>
                    <a:pt x="5009" y="1"/>
                  </a:moveTo>
                  <a:cubicBezTo>
                    <a:pt x="5001" y="1"/>
                    <a:pt x="4994" y="1"/>
                    <a:pt x="4986" y="2"/>
                  </a:cubicBezTo>
                  <a:cubicBezTo>
                    <a:pt x="4966" y="3"/>
                    <a:pt x="4948" y="5"/>
                    <a:pt x="4928" y="7"/>
                  </a:cubicBezTo>
                  <a:cubicBezTo>
                    <a:pt x="4908" y="12"/>
                    <a:pt x="4887" y="17"/>
                    <a:pt x="4863" y="23"/>
                  </a:cubicBezTo>
                  <a:cubicBezTo>
                    <a:pt x="4839" y="28"/>
                    <a:pt x="4815" y="37"/>
                    <a:pt x="4789" y="45"/>
                  </a:cubicBezTo>
                  <a:cubicBezTo>
                    <a:pt x="4762" y="54"/>
                    <a:pt x="4735" y="65"/>
                    <a:pt x="4707" y="76"/>
                  </a:cubicBezTo>
                  <a:cubicBezTo>
                    <a:pt x="4565" y="137"/>
                    <a:pt x="4432" y="211"/>
                    <a:pt x="4307" y="297"/>
                  </a:cubicBezTo>
                  <a:cubicBezTo>
                    <a:pt x="4135" y="413"/>
                    <a:pt x="3975" y="544"/>
                    <a:pt x="3826" y="688"/>
                  </a:cubicBezTo>
                  <a:cubicBezTo>
                    <a:pt x="3641" y="865"/>
                    <a:pt x="3468" y="1054"/>
                    <a:pt x="3309" y="1255"/>
                  </a:cubicBezTo>
                  <a:cubicBezTo>
                    <a:pt x="3121" y="1491"/>
                    <a:pt x="2948" y="1739"/>
                    <a:pt x="2787" y="1995"/>
                  </a:cubicBezTo>
                  <a:cubicBezTo>
                    <a:pt x="2616" y="2269"/>
                    <a:pt x="2449" y="2569"/>
                    <a:pt x="2286" y="2894"/>
                  </a:cubicBezTo>
                  <a:cubicBezTo>
                    <a:pt x="2124" y="3217"/>
                    <a:pt x="1967" y="3567"/>
                    <a:pt x="1818" y="3938"/>
                  </a:cubicBezTo>
                  <a:cubicBezTo>
                    <a:pt x="1220" y="5422"/>
                    <a:pt x="743" y="7257"/>
                    <a:pt x="439" y="9315"/>
                  </a:cubicBezTo>
                  <a:cubicBezTo>
                    <a:pt x="135" y="11374"/>
                    <a:pt x="0" y="13661"/>
                    <a:pt x="92" y="16056"/>
                  </a:cubicBezTo>
                  <a:cubicBezTo>
                    <a:pt x="185" y="18449"/>
                    <a:pt x="497" y="20725"/>
                    <a:pt x="979" y="22756"/>
                  </a:cubicBezTo>
                  <a:cubicBezTo>
                    <a:pt x="1206" y="23718"/>
                    <a:pt x="1486" y="24668"/>
                    <a:pt x="1819" y="25602"/>
                  </a:cubicBezTo>
                  <a:cubicBezTo>
                    <a:pt x="2110" y="26417"/>
                    <a:pt x="2453" y="27214"/>
                    <a:pt x="2844" y="27987"/>
                  </a:cubicBezTo>
                  <a:cubicBezTo>
                    <a:pt x="3206" y="28696"/>
                    <a:pt x="3581" y="29315"/>
                    <a:pt x="3948" y="29832"/>
                  </a:cubicBezTo>
                  <a:cubicBezTo>
                    <a:pt x="4132" y="30091"/>
                    <a:pt x="4312" y="30325"/>
                    <a:pt x="4485" y="30535"/>
                  </a:cubicBezTo>
                  <a:cubicBezTo>
                    <a:pt x="4529" y="30587"/>
                    <a:pt x="4572" y="30637"/>
                    <a:pt x="4614" y="30687"/>
                  </a:cubicBezTo>
                  <a:lnTo>
                    <a:pt x="4678" y="30758"/>
                  </a:lnTo>
                  <a:lnTo>
                    <a:pt x="4741" y="30828"/>
                  </a:lnTo>
                  <a:cubicBezTo>
                    <a:pt x="4783" y="30875"/>
                    <a:pt x="4822" y="30920"/>
                    <a:pt x="4863" y="30963"/>
                  </a:cubicBezTo>
                  <a:lnTo>
                    <a:pt x="4983" y="31086"/>
                  </a:lnTo>
                  <a:cubicBezTo>
                    <a:pt x="5296" y="31405"/>
                    <a:pt x="5567" y="31624"/>
                    <a:pt x="5770" y="31752"/>
                  </a:cubicBezTo>
                  <a:cubicBezTo>
                    <a:pt x="5848" y="31805"/>
                    <a:pt x="5933" y="31847"/>
                    <a:pt x="6023" y="31877"/>
                  </a:cubicBezTo>
                  <a:cubicBezTo>
                    <a:pt x="6051" y="31886"/>
                    <a:pt x="6076" y="31890"/>
                    <a:pt x="6097" y="31890"/>
                  </a:cubicBezTo>
                  <a:cubicBezTo>
                    <a:pt x="6124" y="31890"/>
                    <a:pt x="6145" y="31883"/>
                    <a:pt x="6160" y="31868"/>
                  </a:cubicBezTo>
                  <a:cubicBezTo>
                    <a:pt x="6189" y="31843"/>
                    <a:pt x="6194" y="31795"/>
                    <a:pt x="6183" y="31729"/>
                  </a:cubicBezTo>
                  <a:cubicBezTo>
                    <a:pt x="6172" y="31663"/>
                    <a:pt x="6139" y="31578"/>
                    <a:pt x="6094" y="31471"/>
                  </a:cubicBezTo>
                  <a:cubicBezTo>
                    <a:pt x="6002" y="31257"/>
                    <a:pt x="5843" y="30966"/>
                    <a:pt x="5650" y="30594"/>
                  </a:cubicBezTo>
                  <a:cubicBezTo>
                    <a:pt x="5260" y="29852"/>
                    <a:pt x="4724" y="28778"/>
                    <a:pt x="4222" y="27385"/>
                  </a:cubicBezTo>
                  <a:cubicBezTo>
                    <a:pt x="3971" y="26688"/>
                    <a:pt x="3728" y="25914"/>
                    <a:pt x="3503" y="25072"/>
                  </a:cubicBezTo>
                  <a:cubicBezTo>
                    <a:pt x="3278" y="24231"/>
                    <a:pt x="3074" y="23319"/>
                    <a:pt x="2897" y="22351"/>
                  </a:cubicBezTo>
                  <a:cubicBezTo>
                    <a:pt x="2544" y="20416"/>
                    <a:pt x="2305" y="18253"/>
                    <a:pt x="2218" y="15974"/>
                  </a:cubicBezTo>
                  <a:cubicBezTo>
                    <a:pt x="2131" y="13695"/>
                    <a:pt x="2200" y="11516"/>
                    <a:pt x="2385" y="9552"/>
                  </a:cubicBezTo>
                  <a:cubicBezTo>
                    <a:pt x="2570" y="7588"/>
                    <a:pt x="2872" y="5837"/>
                    <a:pt x="3246" y="4415"/>
                  </a:cubicBezTo>
                  <a:cubicBezTo>
                    <a:pt x="3338" y="4058"/>
                    <a:pt x="3437" y="3723"/>
                    <a:pt x="3538" y="3410"/>
                  </a:cubicBezTo>
                  <a:cubicBezTo>
                    <a:pt x="3638" y="3095"/>
                    <a:pt x="3743" y="2804"/>
                    <a:pt x="3849" y="2536"/>
                  </a:cubicBezTo>
                  <a:cubicBezTo>
                    <a:pt x="3954" y="2267"/>
                    <a:pt x="4059" y="2021"/>
                    <a:pt x="4165" y="1799"/>
                  </a:cubicBezTo>
                  <a:cubicBezTo>
                    <a:pt x="4269" y="1577"/>
                    <a:pt x="4374" y="1380"/>
                    <a:pt x="4473" y="1205"/>
                  </a:cubicBezTo>
                  <a:cubicBezTo>
                    <a:pt x="4571" y="1029"/>
                    <a:pt x="4666" y="877"/>
                    <a:pt x="4752" y="747"/>
                  </a:cubicBezTo>
                  <a:cubicBezTo>
                    <a:pt x="4837" y="616"/>
                    <a:pt x="4912" y="503"/>
                    <a:pt x="4974" y="412"/>
                  </a:cubicBezTo>
                  <a:lnTo>
                    <a:pt x="5016" y="345"/>
                  </a:lnTo>
                  <a:cubicBezTo>
                    <a:pt x="5030" y="324"/>
                    <a:pt x="5043" y="305"/>
                    <a:pt x="5054" y="284"/>
                  </a:cubicBezTo>
                  <a:cubicBezTo>
                    <a:pt x="5066" y="265"/>
                    <a:pt x="5075" y="248"/>
                    <a:pt x="5084" y="229"/>
                  </a:cubicBezTo>
                  <a:cubicBezTo>
                    <a:pt x="5094" y="213"/>
                    <a:pt x="5101" y="197"/>
                    <a:pt x="5108" y="182"/>
                  </a:cubicBezTo>
                  <a:cubicBezTo>
                    <a:pt x="5134" y="121"/>
                    <a:pt x="5139" y="73"/>
                    <a:pt x="5119" y="42"/>
                  </a:cubicBezTo>
                  <a:cubicBezTo>
                    <a:pt x="5102" y="15"/>
                    <a:pt x="5066"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8"/>
            <p:cNvSpPr/>
            <p:nvPr/>
          </p:nvSpPr>
          <p:spPr>
            <a:xfrm>
              <a:off x="4460600" y="869450"/>
              <a:ext cx="132675" cy="778275"/>
            </a:xfrm>
            <a:custGeom>
              <a:rect b="b" l="l" r="r" t="t"/>
              <a:pathLst>
                <a:path extrusionOk="0" h="31131" w="5307">
                  <a:moveTo>
                    <a:pt x="5171" y="1"/>
                  </a:moveTo>
                  <a:cubicBezTo>
                    <a:pt x="5157" y="1"/>
                    <a:pt x="5142" y="2"/>
                    <a:pt x="5126" y="4"/>
                  </a:cubicBezTo>
                  <a:cubicBezTo>
                    <a:pt x="5087" y="10"/>
                    <a:pt x="5047" y="19"/>
                    <a:pt x="5009" y="34"/>
                  </a:cubicBezTo>
                  <a:cubicBezTo>
                    <a:pt x="4987" y="42"/>
                    <a:pt x="4963" y="50"/>
                    <a:pt x="4939" y="62"/>
                  </a:cubicBezTo>
                  <a:cubicBezTo>
                    <a:pt x="4915" y="73"/>
                    <a:pt x="4890" y="86"/>
                    <a:pt x="4863" y="100"/>
                  </a:cubicBezTo>
                  <a:cubicBezTo>
                    <a:pt x="4650" y="209"/>
                    <a:pt x="4370" y="426"/>
                    <a:pt x="4071" y="750"/>
                  </a:cubicBezTo>
                  <a:cubicBezTo>
                    <a:pt x="3770" y="1076"/>
                    <a:pt x="3452" y="1511"/>
                    <a:pt x="3143" y="2041"/>
                  </a:cubicBezTo>
                  <a:cubicBezTo>
                    <a:pt x="2832" y="2572"/>
                    <a:pt x="2528" y="3197"/>
                    <a:pt x="2241" y="3903"/>
                  </a:cubicBezTo>
                  <a:cubicBezTo>
                    <a:pt x="1667" y="5317"/>
                    <a:pt x="1163" y="7051"/>
                    <a:pt x="783" y="9006"/>
                  </a:cubicBezTo>
                  <a:cubicBezTo>
                    <a:pt x="595" y="9984"/>
                    <a:pt x="436" y="11017"/>
                    <a:pt x="315" y="12092"/>
                  </a:cubicBezTo>
                  <a:cubicBezTo>
                    <a:pt x="194" y="13167"/>
                    <a:pt x="112" y="14285"/>
                    <a:pt x="75" y="15431"/>
                  </a:cubicBezTo>
                  <a:cubicBezTo>
                    <a:pt x="1" y="17727"/>
                    <a:pt x="120" y="19922"/>
                    <a:pt x="407" y="21903"/>
                  </a:cubicBezTo>
                  <a:cubicBezTo>
                    <a:pt x="540" y="22844"/>
                    <a:pt x="723" y="23776"/>
                    <a:pt x="953" y="24697"/>
                  </a:cubicBezTo>
                  <a:cubicBezTo>
                    <a:pt x="1154" y="25504"/>
                    <a:pt x="1403" y="26298"/>
                    <a:pt x="1701" y="27075"/>
                  </a:cubicBezTo>
                  <a:cubicBezTo>
                    <a:pt x="1947" y="27719"/>
                    <a:pt x="2238" y="28346"/>
                    <a:pt x="2571" y="28949"/>
                  </a:cubicBezTo>
                  <a:cubicBezTo>
                    <a:pt x="2609" y="29016"/>
                    <a:pt x="2644" y="29081"/>
                    <a:pt x="2682" y="29144"/>
                  </a:cubicBezTo>
                  <a:cubicBezTo>
                    <a:pt x="2720" y="29208"/>
                    <a:pt x="2757" y="29269"/>
                    <a:pt x="2793" y="29331"/>
                  </a:cubicBezTo>
                  <a:lnTo>
                    <a:pt x="2904" y="29508"/>
                  </a:lnTo>
                  <a:cubicBezTo>
                    <a:pt x="2939" y="29566"/>
                    <a:pt x="2979" y="29621"/>
                    <a:pt x="3014" y="29676"/>
                  </a:cubicBezTo>
                  <a:cubicBezTo>
                    <a:pt x="3159" y="29893"/>
                    <a:pt x="3299" y="30087"/>
                    <a:pt x="3434" y="30255"/>
                  </a:cubicBezTo>
                  <a:cubicBezTo>
                    <a:pt x="3704" y="30592"/>
                    <a:pt x="3941" y="30828"/>
                    <a:pt x="4125" y="30970"/>
                  </a:cubicBezTo>
                  <a:cubicBezTo>
                    <a:pt x="4196" y="31028"/>
                    <a:pt x="4273" y="31075"/>
                    <a:pt x="4357" y="31112"/>
                  </a:cubicBezTo>
                  <a:cubicBezTo>
                    <a:pt x="4390" y="31125"/>
                    <a:pt x="4418" y="31131"/>
                    <a:pt x="4442" y="31131"/>
                  </a:cubicBezTo>
                  <a:cubicBezTo>
                    <a:pt x="4463" y="31131"/>
                    <a:pt x="4480" y="31126"/>
                    <a:pt x="4494" y="31116"/>
                  </a:cubicBezTo>
                  <a:cubicBezTo>
                    <a:pt x="4523" y="31094"/>
                    <a:pt x="4533" y="31049"/>
                    <a:pt x="4530" y="30984"/>
                  </a:cubicBezTo>
                  <a:cubicBezTo>
                    <a:pt x="4529" y="30918"/>
                    <a:pt x="4508" y="30832"/>
                    <a:pt x="4475" y="30724"/>
                  </a:cubicBezTo>
                  <a:cubicBezTo>
                    <a:pt x="4411" y="30510"/>
                    <a:pt x="4294" y="30215"/>
                    <a:pt x="4149" y="29840"/>
                  </a:cubicBezTo>
                  <a:cubicBezTo>
                    <a:pt x="4076" y="29652"/>
                    <a:pt x="3999" y="29444"/>
                    <a:pt x="3916" y="29215"/>
                  </a:cubicBezTo>
                  <a:cubicBezTo>
                    <a:pt x="3895" y="29157"/>
                    <a:pt x="3873" y="29099"/>
                    <a:pt x="3853" y="29039"/>
                  </a:cubicBezTo>
                  <a:lnTo>
                    <a:pt x="3788" y="28856"/>
                  </a:lnTo>
                  <a:cubicBezTo>
                    <a:pt x="3767" y="28794"/>
                    <a:pt x="3746" y="28730"/>
                    <a:pt x="3724" y="28666"/>
                  </a:cubicBezTo>
                  <a:cubicBezTo>
                    <a:pt x="3701" y="28602"/>
                    <a:pt x="3680" y="28536"/>
                    <a:pt x="3657" y="28468"/>
                  </a:cubicBezTo>
                  <a:cubicBezTo>
                    <a:pt x="3482" y="27931"/>
                    <a:pt x="3302" y="27313"/>
                    <a:pt x="3136" y="26623"/>
                  </a:cubicBezTo>
                  <a:cubicBezTo>
                    <a:pt x="2969" y="25931"/>
                    <a:pt x="2813" y="25167"/>
                    <a:pt x="2681" y="24339"/>
                  </a:cubicBezTo>
                  <a:cubicBezTo>
                    <a:pt x="2547" y="23510"/>
                    <a:pt x="2438" y="22619"/>
                    <a:pt x="2355" y="21676"/>
                  </a:cubicBezTo>
                  <a:cubicBezTo>
                    <a:pt x="2187" y="19788"/>
                    <a:pt x="2131" y="17696"/>
                    <a:pt x="2201" y="15500"/>
                  </a:cubicBezTo>
                  <a:cubicBezTo>
                    <a:pt x="2237" y="14401"/>
                    <a:pt x="2301" y="13330"/>
                    <a:pt x="2390" y="12297"/>
                  </a:cubicBezTo>
                  <a:cubicBezTo>
                    <a:pt x="2477" y="11264"/>
                    <a:pt x="2589" y="10269"/>
                    <a:pt x="2719" y="9326"/>
                  </a:cubicBezTo>
                  <a:cubicBezTo>
                    <a:pt x="2977" y="7442"/>
                    <a:pt x="3308" y="5761"/>
                    <a:pt x="3667" y="4379"/>
                  </a:cubicBezTo>
                  <a:cubicBezTo>
                    <a:pt x="3847" y="3689"/>
                    <a:pt x="4034" y="3075"/>
                    <a:pt x="4220" y="2545"/>
                  </a:cubicBezTo>
                  <a:cubicBezTo>
                    <a:pt x="4405" y="2015"/>
                    <a:pt x="4589" y="1574"/>
                    <a:pt x="4754" y="1218"/>
                  </a:cubicBezTo>
                  <a:cubicBezTo>
                    <a:pt x="4920" y="863"/>
                    <a:pt x="5066" y="597"/>
                    <a:pt x="5163" y="406"/>
                  </a:cubicBezTo>
                  <a:cubicBezTo>
                    <a:pt x="5261" y="215"/>
                    <a:pt x="5306" y="93"/>
                    <a:pt x="5261" y="34"/>
                  </a:cubicBezTo>
                  <a:cubicBezTo>
                    <a:pt x="5244" y="12"/>
                    <a:pt x="5214" y="1"/>
                    <a:pt x="51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8"/>
            <p:cNvSpPr/>
            <p:nvPr/>
          </p:nvSpPr>
          <p:spPr>
            <a:xfrm>
              <a:off x="4650725" y="880625"/>
              <a:ext cx="140275" cy="785700"/>
            </a:xfrm>
            <a:custGeom>
              <a:rect b="b" l="l" r="r" t="t"/>
              <a:pathLst>
                <a:path extrusionOk="0" h="31428" w="5611">
                  <a:moveTo>
                    <a:pt x="5476" y="0"/>
                  </a:moveTo>
                  <a:cubicBezTo>
                    <a:pt x="5462" y="0"/>
                    <a:pt x="5447" y="1"/>
                    <a:pt x="5430" y="4"/>
                  </a:cubicBezTo>
                  <a:cubicBezTo>
                    <a:pt x="5390" y="11"/>
                    <a:pt x="5351" y="21"/>
                    <a:pt x="5313" y="35"/>
                  </a:cubicBezTo>
                  <a:cubicBezTo>
                    <a:pt x="5290" y="43"/>
                    <a:pt x="5266" y="52"/>
                    <a:pt x="5243" y="63"/>
                  </a:cubicBezTo>
                  <a:cubicBezTo>
                    <a:pt x="5219" y="76"/>
                    <a:pt x="5192" y="88"/>
                    <a:pt x="5165" y="101"/>
                  </a:cubicBezTo>
                  <a:cubicBezTo>
                    <a:pt x="4950" y="213"/>
                    <a:pt x="4669" y="431"/>
                    <a:pt x="4367" y="759"/>
                  </a:cubicBezTo>
                  <a:cubicBezTo>
                    <a:pt x="4063" y="1085"/>
                    <a:pt x="3742" y="1520"/>
                    <a:pt x="3424" y="2053"/>
                  </a:cubicBezTo>
                  <a:cubicBezTo>
                    <a:pt x="3108" y="2586"/>
                    <a:pt x="2793" y="3211"/>
                    <a:pt x="2496" y="3921"/>
                  </a:cubicBezTo>
                  <a:cubicBezTo>
                    <a:pt x="1900" y="5338"/>
                    <a:pt x="1366" y="7080"/>
                    <a:pt x="950" y="9047"/>
                  </a:cubicBezTo>
                  <a:cubicBezTo>
                    <a:pt x="846" y="9538"/>
                    <a:pt x="749" y="10044"/>
                    <a:pt x="661" y="10563"/>
                  </a:cubicBezTo>
                  <a:cubicBezTo>
                    <a:pt x="574" y="11080"/>
                    <a:pt x="492" y="11611"/>
                    <a:pt x="422" y="12153"/>
                  </a:cubicBezTo>
                  <a:cubicBezTo>
                    <a:pt x="281" y="13236"/>
                    <a:pt x="177" y="14362"/>
                    <a:pt x="117" y="15520"/>
                  </a:cubicBezTo>
                  <a:cubicBezTo>
                    <a:pt x="0" y="17835"/>
                    <a:pt x="80" y="20052"/>
                    <a:pt x="329" y="22058"/>
                  </a:cubicBezTo>
                  <a:cubicBezTo>
                    <a:pt x="579" y="24064"/>
                    <a:pt x="1011" y="25854"/>
                    <a:pt x="1546" y="27304"/>
                  </a:cubicBezTo>
                  <a:cubicBezTo>
                    <a:pt x="1785" y="27959"/>
                    <a:pt x="2071" y="28596"/>
                    <a:pt x="2401" y="29210"/>
                  </a:cubicBezTo>
                  <a:cubicBezTo>
                    <a:pt x="2547" y="29480"/>
                    <a:pt x="2695" y="29727"/>
                    <a:pt x="2839" y="29948"/>
                  </a:cubicBezTo>
                  <a:cubicBezTo>
                    <a:pt x="2876" y="30004"/>
                    <a:pt x="2912" y="30058"/>
                    <a:pt x="2948" y="30110"/>
                  </a:cubicBezTo>
                  <a:cubicBezTo>
                    <a:pt x="2983" y="30162"/>
                    <a:pt x="3018" y="30212"/>
                    <a:pt x="3053" y="30262"/>
                  </a:cubicBezTo>
                  <a:cubicBezTo>
                    <a:pt x="3125" y="30360"/>
                    <a:pt x="3191" y="30451"/>
                    <a:pt x="3260" y="30537"/>
                  </a:cubicBezTo>
                  <a:cubicBezTo>
                    <a:pt x="3528" y="30879"/>
                    <a:pt x="3768" y="31120"/>
                    <a:pt x="3954" y="31264"/>
                  </a:cubicBezTo>
                  <a:cubicBezTo>
                    <a:pt x="4024" y="31323"/>
                    <a:pt x="4103" y="31370"/>
                    <a:pt x="4187" y="31408"/>
                  </a:cubicBezTo>
                  <a:cubicBezTo>
                    <a:pt x="4220" y="31421"/>
                    <a:pt x="4248" y="31427"/>
                    <a:pt x="4272" y="31427"/>
                  </a:cubicBezTo>
                  <a:cubicBezTo>
                    <a:pt x="4292" y="31427"/>
                    <a:pt x="4310" y="31422"/>
                    <a:pt x="4323" y="31413"/>
                  </a:cubicBezTo>
                  <a:cubicBezTo>
                    <a:pt x="4353" y="31390"/>
                    <a:pt x="4367" y="31347"/>
                    <a:pt x="4363" y="31280"/>
                  </a:cubicBezTo>
                  <a:cubicBezTo>
                    <a:pt x="4360" y="31214"/>
                    <a:pt x="4339" y="31129"/>
                    <a:pt x="4307" y="31020"/>
                  </a:cubicBezTo>
                  <a:cubicBezTo>
                    <a:pt x="4241" y="30804"/>
                    <a:pt x="4124" y="30506"/>
                    <a:pt x="3979" y="30127"/>
                  </a:cubicBezTo>
                  <a:cubicBezTo>
                    <a:pt x="3943" y="30032"/>
                    <a:pt x="3907" y="29931"/>
                    <a:pt x="3867" y="29827"/>
                  </a:cubicBezTo>
                  <a:lnTo>
                    <a:pt x="3808" y="29666"/>
                  </a:lnTo>
                  <a:cubicBezTo>
                    <a:pt x="3788" y="29609"/>
                    <a:pt x="3767" y="29553"/>
                    <a:pt x="3747" y="29496"/>
                  </a:cubicBezTo>
                  <a:cubicBezTo>
                    <a:pt x="3666" y="29265"/>
                    <a:pt x="3580" y="29013"/>
                    <a:pt x="3494" y="28741"/>
                  </a:cubicBezTo>
                  <a:cubicBezTo>
                    <a:pt x="3323" y="28197"/>
                    <a:pt x="3147" y="27573"/>
                    <a:pt x="2988" y="26873"/>
                  </a:cubicBezTo>
                  <a:cubicBezTo>
                    <a:pt x="2668" y="25475"/>
                    <a:pt x="2416" y="23774"/>
                    <a:pt x="2281" y="21867"/>
                  </a:cubicBezTo>
                  <a:cubicBezTo>
                    <a:pt x="2148" y="19958"/>
                    <a:pt x="2131" y="17845"/>
                    <a:pt x="2243" y="15627"/>
                  </a:cubicBezTo>
                  <a:cubicBezTo>
                    <a:pt x="2349" y="13542"/>
                    <a:pt x="2561" y="11464"/>
                    <a:pt x="2879" y="9401"/>
                  </a:cubicBezTo>
                  <a:cubicBezTo>
                    <a:pt x="3172" y="7501"/>
                    <a:pt x="3534" y="5807"/>
                    <a:pt x="3917" y="4416"/>
                  </a:cubicBezTo>
                  <a:cubicBezTo>
                    <a:pt x="4107" y="3720"/>
                    <a:pt x="4304" y="3100"/>
                    <a:pt x="4498" y="2566"/>
                  </a:cubicBezTo>
                  <a:cubicBezTo>
                    <a:pt x="4690" y="2032"/>
                    <a:pt x="4880" y="1585"/>
                    <a:pt x="5049" y="1228"/>
                  </a:cubicBezTo>
                  <a:cubicBezTo>
                    <a:pt x="5217" y="870"/>
                    <a:pt x="5366" y="601"/>
                    <a:pt x="5465" y="409"/>
                  </a:cubicBezTo>
                  <a:cubicBezTo>
                    <a:pt x="5564" y="216"/>
                    <a:pt x="5611" y="93"/>
                    <a:pt x="5564" y="33"/>
                  </a:cubicBezTo>
                  <a:cubicBezTo>
                    <a:pt x="5548" y="11"/>
                    <a:pt x="5519" y="0"/>
                    <a:pt x="5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8"/>
            <p:cNvSpPr/>
            <p:nvPr/>
          </p:nvSpPr>
          <p:spPr>
            <a:xfrm>
              <a:off x="827150" y="634125"/>
              <a:ext cx="4489375" cy="281700"/>
            </a:xfrm>
            <a:custGeom>
              <a:rect b="b" l="l" r="r" t="t"/>
              <a:pathLst>
                <a:path extrusionOk="0" h="11268" w="179575">
                  <a:moveTo>
                    <a:pt x="1217" y="1"/>
                  </a:moveTo>
                  <a:lnTo>
                    <a:pt x="1039" y="3"/>
                  </a:lnTo>
                  <a:cubicBezTo>
                    <a:pt x="811" y="9"/>
                    <a:pt x="620" y="13"/>
                    <a:pt x="465" y="22"/>
                  </a:cubicBezTo>
                  <a:cubicBezTo>
                    <a:pt x="158" y="41"/>
                    <a:pt x="0" y="60"/>
                    <a:pt x="2" y="78"/>
                  </a:cubicBezTo>
                  <a:cubicBezTo>
                    <a:pt x="2" y="98"/>
                    <a:pt x="159" y="114"/>
                    <a:pt x="465" y="130"/>
                  </a:cubicBezTo>
                  <a:cubicBezTo>
                    <a:pt x="619" y="140"/>
                    <a:pt x="808" y="154"/>
                    <a:pt x="1036" y="166"/>
                  </a:cubicBezTo>
                  <a:lnTo>
                    <a:pt x="1213" y="176"/>
                  </a:lnTo>
                  <a:lnTo>
                    <a:pt x="1403" y="189"/>
                  </a:lnTo>
                  <a:lnTo>
                    <a:pt x="1825" y="214"/>
                  </a:lnTo>
                  <a:cubicBezTo>
                    <a:pt x="3021" y="287"/>
                    <a:pt x="4784" y="398"/>
                    <a:pt x="7054" y="547"/>
                  </a:cubicBezTo>
                  <a:cubicBezTo>
                    <a:pt x="11596" y="842"/>
                    <a:pt x="18170" y="1282"/>
                    <a:pt x="26290" y="1831"/>
                  </a:cubicBezTo>
                  <a:cubicBezTo>
                    <a:pt x="42533" y="2924"/>
                    <a:pt x="64972" y="4446"/>
                    <a:pt x="89758" y="6075"/>
                  </a:cubicBezTo>
                  <a:cubicBezTo>
                    <a:pt x="114544" y="7704"/>
                    <a:pt x="136990" y="9123"/>
                    <a:pt x="153245" y="10058"/>
                  </a:cubicBezTo>
                  <a:cubicBezTo>
                    <a:pt x="161373" y="10526"/>
                    <a:pt x="167952" y="10872"/>
                    <a:pt x="172501" y="11068"/>
                  </a:cubicBezTo>
                  <a:cubicBezTo>
                    <a:pt x="174777" y="11167"/>
                    <a:pt x="176543" y="11227"/>
                    <a:pt x="177744" y="11253"/>
                  </a:cubicBezTo>
                  <a:cubicBezTo>
                    <a:pt x="178043" y="11260"/>
                    <a:pt x="178307" y="11264"/>
                    <a:pt x="178535" y="11265"/>
                  </a:cubicBezTo>
                  <a:cubicBezTo>
                    <a:pt x="178649" y="11267"/>
                    <a:pt x="178753" y="11267"/>
                    <a:pt x="178849" y="11267"/>
                  </a:cubicBezTo>
                  <a:cubicBezTo>
                    <a:pt x="178944" y="11267"/>
                    <a:pt x="179031" y="11267"/>
                    <a:pt x="179108" y="11265"/>
                  </a:cubicBezTo>
                  <a:cubicBezTo>
                    <a:pt x="179416" y="11261"/>
                    <a:pt x="179575" y="11250"/>
                    <a:pt x="179575" y="11233"/>
                  </a:cubicBezTo>
                  <a:cubicBezTo>
                    <a:pt x="179575" y="11213"/>
                    <a:pt x="179419" y="11188"/>
                    <a:pt x="179112" y="11157"/>
                  </a:cubicBezTo>
                  <a:cubicBezTo>
                    <a:pt x="178961" y="11141"/>
                    <a:pt x="178769" y="11123"/>
                    <a:pt x="178543" y="11105"/>
                  </a:cubicBezTo>
                  <a:cubicBezTo>
                    <a:pt x="178316" y="11084"/>
                    <a:pt x="178053" y="11063"/>
                    <a:pt x="177753" y="11039"/>
                  </a:cubicBezTo>
                  <a:cubicBezTo>
                    <a:pt x="176559" y="10945"/>
                    <a:pt x="174796" y="10818"/>
                    <a:pt x="172527" y="10655"/>
                  </a:cubicBezTo>
                  <a:cubicBezTo>
                    <a:pt x="167986" y="10332"/>
                    <a:pt x="161414" y="9871"/>
                    <a:pt x="153293" y="9307"/>
                  </a:cubicBezTo>
                  <a:cubicBezTo>
                    <a:pt x="137052" y="8182"/>
                    <a:pt x="114614" y="6643"/>
                    <a:pt x="89828" y="5014"/>
                  </a:cubicBezTo>
                  <a:cubicBezTo>
                    <a:pt x="65041" y="3386"/>
                    <a:pt x="42593" y="1982"/>
                    <a:pt x="26337" y="1080"/>
                  </a:cubicBezTo>
                  <a:cubicBezTo>
                    <a:pt x="18208" y="629"/>
                    <a:pt x="11627" y="303"/>
                    <a:pt x="7077" y="134"/>
                  </a:cubicBezTo>
                  <a:cubicBezTo>
                    <a:pt x="4801" y="50"/>
                    <a:pt x="3032" y="5"/>
                    <a:pt x="1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8"/>
            <p:cNvSpPr/>
            <p:nvPr/>
          </p:nvSpPr>
          <p:spPr>
            <a:xfrm>
              <a:off x="5287025" y="446175"/>
              <a:ext cx="1438875" cy="1225325"/>
            </a:xfrm>
            <a:custGeom>
              <a:rect b="b" l="l" r="r" t="t"/>
              <a:pathLst>
                <a:path extrusionOk="0" h="49013" w="57555">
                  <a:moveTo>
                    <a:pt x="57506" y="1"/>
                  </a:moveTo>
                  <a:cubicBezTo>
                    <a:pt x="57408" y="1"/>
                    <a:pt x="57119" y="63"/>
                    <a:pt x="56654" y="188"/>
                  </a:cubicBezTo>
                  <a:cubicBezTo>
                    <a:pt x="56083" y="342"/>
                    <a:pt x="55248" y="591"/>
                    <a:pt x="54179" y="929"/>
                  </a:cubicBezTo>
                  <a:cubicBezTo>
                    <a:pt x="52040" y="1605"/>
                    <a:pt x="48962" y="2633"/>
                    <a:pt x="45174" y="3945"/>
                  </a:cubicBezTo>
                  <a:cubicBezTo>
                    <a:pt x="41388" y="5257"/>
                    <a:pt x="36889" y="6854"/>
                    <a:pt x="31911" y="8671"/>
                  </a:cubicBezTo>
                  <a:cubicBezTo>
                    <a:pt x="29422" y="9580"/>
                    <a:pt x="26812" y="10545"/>
                    <a:pt x="24112" y="11561"/>
                  </a:cubicBezTo>
                  <a:cubicBezTo>
                    <a:pt x="21414" y="12577"/>
                    <a:pt x="18624" y="13644"/>
                    <a:pt x="15777" y="14765"/>
                  </a:cubicBezTo>
                  <a:cubicBezTo>
                    <a:pt x="14351" y="15326"/>
                    <a:pt x="12949" y="15889"/>
                    <a:pt x="11569" y="16456"/>
                  </a:cubicBezTo>
                  <a:cubicBezTo>
                    <a:pt x="10879" y="16738"/>
                    <a:pt x="10194" y="17024"/>
                    <a:pt x="9518" y="17312"/>
                  </a:cubicBezTo>
                  <a:cubicBezTo>
                    <a:pt x="9180" y="17455"/>
                    <a:pt x="8844" y="17601"/>
                    <a:pt x="8508" y="17746"/>
                  </a:cubicBezTo>
                  <a:lnTo>
                    <a:pt x="8007" y="17967"/>
                  </a:lnTo>
                  <a:cubicBezTo>
                    <a:pt x="7842" y="18040"/>
                    <a:pt x="7676" y="18116"/>
                    <a:pt x="7510" y="18189"/>
                  </a:cubicBezTo>
                  <a:cubicBezTo>
                    <a:pt x="7344" y="18262"/>
                    <a:pt x="7180" y="18339"/>
                    <a:pt x="7015" y="18414"/>
                  </a:cubicBezTo>
                  <a:cubicBezTo>
                    <a:pt x="6934" y="18451"/>
                    <a:pt x="6851" y="18489"/>
                    <a:pt x="6769" y="18527"/>
                  </a:cubicBezTo>
                  <a:lnTo>
                    <a:pt x="6523" y="18644"/>
                  </a:lnTo>
                  <a:cubicBezTo>
                    <a:pt x="6442" y="18682"/>
                    <a:pt x="6360" y="18720"/>
                    <a:pt x="6279" y="18759"/>
                  </a:cubicBezTo>
                  <a:lnTo>
                    <a:pt x="6036" y="18879"/>
                  </a:lnTo>
                  <a:cubicBezTo>
                    <a:pt x="5873" y="18956"/>
                    <a:pt x="5711" y="19040"/>
                    <a:pt x="5549" y="19122"/>
                  </a:cubicBezTo>
                  <a:lnTo>
                    <a:pt x="5489" y="19153"/>
                  </a:lnTo>
                  <a:lnTo>
                    <a:pt x="5428" y="19187"/>
                  </a:lnTo>
                  <a:lnTo>
                    <a:pt x="5309" y="19251"/>
                  </a:lnTo>
                  <a:cubicBezTo>
                    <a:pt x="5227" y="19295"/>
                    <a:pt x="5147" y="19336"/>
                    <a:pt x="5067" y="19385"/>
                  </a:cubicBezTo>
                  <a:lnTo>
                    <a:pt x="4946" y="19455"/>
                  </a:lnTo>
                  <a:lnTo>
                    <a:pt x="4886" y="19490"/>
                  </a:lnTo>
                  <a:lnTo>
                    <a:pt x="4855" y="19507"/>
                  </a:lnTo>
                  <a:lnTo>
                    <a:pt x="4824" y="19527"/>
                  </a:lnTo>
                  <a:lnTo>
                    <a:pt x="4702" y="19605"/>
                  </a:lnTo>
                  <a:lnTo>
                    <a:pt x="4640" y="19645"/>
                  </a:lnTo>
                  <a:lnTo>
                    <a:pt x="4610" y="19664"/>
                  </a:lnTo>
                  <a:lnTo>
                    <a:pt x="4577" y="19688"/>
                  </a:lnTo>
                  <a:cubicBezTo>
                    <a:pt x="4407" y="19811"/>
                    <a:pt x="4249" y="19948"/>
                    <a:pt x="4107" y="20101"/>
                  </a:cubicBezTo>
                  <a:cubicBezTo>
                    <a:pt x="3975" y="20245"/>
                    <a:pt x="3852" y="20395"/>
                    <a:pt x="3736" y="20553"/>
                  </a:cubicBezTo>
                  <a:cubicBezTo>
                    <a:pt x="3521" y="20851"/>
                    <a:pt x="3327" y="21164"/>
                    <a:pt x="3154" y="21490"/>
                  </a:cubicBezTo>
                  <a:cubicBezTo>
                    <a:pt x="2984" y="21808"/>
                    <a:pt x="2835" y="22128"/>
                    <a:pt x="2695" y="22450"/>
                  </a:cubicBezTo>
                  <a:cubicBezTo>
                    <a:pt x="2415" y="23091"/>
                    <a:pt x="2182" y="23736"/>
                    <a:pt x="1975" y="24378"/>
                  </a:cubicBezTo>
                  <a:cubicBezTo>
                    <a:pt x="1562" y="25661"/>
                    <a:pt x="1249" y="26932"/>
                    <a:pt x="993" y="28174"/>
                  </a:cubicBezTo>
                  <a:cubicBezTo>
                    <a:pt x="739" y="29417"/>
                    <a:pt x="542" y="30631"/>
                    <a:pt x="391" y="31809"/>
                  </a:cubicBezTo>
                  <a:cubicBezTo>
                    <a:pt x="315" y="32399"/>
                    <a:pt x="252" y="32979"/>
                    <a:pt x="200" y="33550"/>
                  </a:cubicBezTo>
                  <a:cubicBezTo>
                    <a:pt x="175" y="33835"/>
                    <a:pt x="150" y="34118"/>
                    <a:pt x="130" y="34399"/>
                  </a:cubicBezTo>
                  <a:cubicBezTo>
                    <a:pt x="110" y="34679"/>
                    <a:pt x="91" y="34957"/>
                    <a:pt x="75" y="35232"/>
                  </a:cubicBezTo>
                  <a:cubicBezTo>
                    <a:pt x="44" y="35783"/>
                    <a:pt x="25" y="36323"/>
                    <a:pt x="13" y="36851"/>
                  </a:cubicBezTo>
                  <a:cubicBezTo>
                    <a:pt x="2" y="37381"/>
                    <a:pt x="1" y="37898"/>
                    <a:pt x="10" y="38404"/>
                  </a:cubicBezTo>
                  <a:cubicBezTo>
                    <a:pt x="20" y="38910"/>
                    <a:pt x="40" y="39404"/>
                    <a:pt x="70" y="39886"/>
                  </a:cubicBezTo>
                  <a:cubicBezTo>
                    <a:pt x="99" y="40366"/>
                    <a:pt x="140" y="40834"/>
                    <a:pt x="189" y="41288"/>
                  </a:cubicBezTo>
                  <a:cubicBezTo>
                    <a:pt x="289" y="42198"/>
                    <a:pt x="432" y="43051"/>
                    <a:pt x="620" y="43839"/>
                  </a:cubicBezTo>
                  <a:cubicBezTo>
                    <a:pt x="807" y="44626"/>
                    <a:pt x="1039" y="45350"/>
                    <a:pt x="1323" y="45991"/>
                  </a:cubicBezTo>
                  <a:cubicBezTo>
                    <a:pt x="1606" y="46632"/>
                    <a:pt x="1939" y="47190"/>
                    <a:pt x="2314" y="47638"/>
                  </a:cubicBezTo>
                  <a:cubicBezTo>
                    <a:pt x="2490" y="47852"/>
                    <a:pt x="2685" y="48047"/>
                    <a:pt x="2897" y="48224"/>
                  </a:cubicBezTo>
                  <a:cubicBezTo>
                    <a:pt x="3086" y="48379"/>
                    <a:pt x="3288" y="48515"/>
                    <a:pt x="3502" y="48632"/>
                  </a:cubicBezTo>
                  <a:cubicBezTo>
                    <a:pt x="3684" y="48730"/>
                    <a:pt x="3877" y="48810"/>
                    <a:pt x="4076" y="48872"/>
                  </a:cubicBezTo>
                  <a:cubicBezTo>
                    <a:pt x="4166" y="48902"/>
                    <a:pt x="4255" y="48921"/>
                    <a:pt x="4338" y="48942"/>
                  </a:cubicBezTo>
                  <a:cubicBezTo>
                    <a:pt x="4380" y="48951"/>
                    <a:pt x="4421" y="48958"/>
                    <a:pt x="4461" y="48965"/>
                  </a:cubicBezTo>
                  <a:cubicBezTo>
                    <a:pt x="4501" y="48972"/>
                    <a:pt x="4539" y="48980"/>
                    <a:pt x="4577" y="48983"/>
                  </a:cubicBezTo>
                  <a:cubicBezTo>
                    <a:pt x="4653" y="48993"/>
                    <a:pt x="4724" y="49003"/>
                    <a:pt x="4790" y="49006"/>
                  </a:cubicBezTo>
                  <a:lnTo>
                    <a:pt x="4887" y="49011"/>
                  </a:lnTo>
                  <a:cubicBezTo>
                    <a:pt x="4903" y="49013"/>
                    <a:pt x="4918" y="49013"/>
                    <a:pt x="4932" y="49013"/>
                  </a:cubicBezTo>
                  <a:lnTo>
                    <a:pt x="5098" y="49013"/>
                  </a:lnTo>
                  <a:cubicBezTo>
                    <a:pt x="5111" y="49011"/>
                    <a:pt x="5123" y="49010"/>
                    <a:pt x="5135" y="49010"/>
                  </a:cubicBezTo>
                  <a:cubicBezTo>
                    <a:pt x="5182" y="49007"/>
                    <a:pt x="5226" y="49001"/>
                    <a:pt x="5264" y="48999"/>
                  </a:cubicBezTo>
                  <a:cubicBezTo>
                    <a:pt x="5303" y="48996"/>
                    <a:pt x="5337" y="48990"/>
                    <a:pt x="5365" y="48985"/>
                  </a:cubicBezTo>
                  <a:cubicBezTo>
                    <a:pt x="5393" y="48979"/>
                    <a:pt x="5417" y="48975"/>
                    <a:pt x="5437" y="48969"/>
                  </a:cubicBezTo>
                  <a:cubicBezTo>
                    <a:pt x="5476" y="48959"/>
                    <a:pt x="5493" y="48949"/>
                    <a:pt x="5493" y="48940"/>
                  </a:cubicBezTo>
                  <a:cubicBezTo>
                    <a:pt x="5493" y="48931"/>
                    <a:pt x="5473" y="48923"/>
                    <a:pt x="5435" y="48913"/>
                  </a:cubicBezTo>
                  <a:cubicBezTo>
                    <a:pt x="5416" y="48909"/>
                    <a:pt x="5392" y="48904"/>
                    <a:pt x="5364" y="48900"/>
                  </a:cubicBezTo>
                  <a:cubicBezTo>
                    <a:pt x="5336" y="48896"/>
                    <a:pt x="5302" y="48895"/>
                    <a:pt x="5265" y="48889"/>
                  </a:cubicBezTo>
                  <a:cubicBezTo>
                    <a:pt x="5227" y="48883"/>
                    <a:pt x="5187" y="48878"/>
                    <a:pt x="5140" y="48872"/>
                  </a:cubicBezTo>
                  <a:cubicBezTo>
                    <a:pt x="5129" y="48871"/>
                    <a:pt x="5118" y="48869"/>
                    <a:pt x="5105" y="48868"/>
                  </a:cubicBezTo>
                  <a:lnTo>
                    <a:pt x="5069" y="48862"/>
                  </a:lnTo>
                  <a:lnTo>
                    <a:pt x="4990" y="48850"/>
                  </a:lnTo>
                  <a:lnTo>
                    <a:pt x="4949" y="48843"/>
                  </a:lnTo>
                  <a:cubicBezTo>
                    <a:pt x="4935" y="48841"/>
                    <a:pt x="4921" y="48838"/>
                    <a:pt x="4906" y="48836"/>
                  </a:cubicBezTo>
                  <a:lnTo>
                    <a:pt x="4816" y="48819"/>
                  </a:lnTo>
                  <a:cubicBezTo>
                    <a:pt x="4754" y="48807"/>
                    <a:pt x="4688" y="48789"/>
                    <a:pt x="4619" y="48772"/>
                  </a:cubicBezTo>
                  <a:cubicBezTo>
                    <a:pt x="4584" y="48765"/>
                    <a:pt x="4549" y="48754"/>
                    <a:pt x="4512" y="48744"/>
                  </a:cubicBezTo>
                  <a:cubicBezTo>
                    <a:pt x="4477" y="48733"/>
                    <a:pt x="4439" y="48722"/>
                    <a:pt x="4401" y="48709"/>
                  </a:cubicBezTo>
                  <a:cubicBezTo>
                    <a:pt x="4327" y="48682"/>
                    <a:pt x="4246" y="48657"/>
                    <a:pt x="4166" y="48622"/>
                  </a:cubicBezTo>
                  <a:cubicBezTo>
                    <a:pt x="3991" y="48549"/>
                    <a:pt x="3822" y="48462"/>
                    <a:pt x="3662" y="48358"/>
                  </a:cubicBezTo>
                  <a:cubicBezTo>
                    <a:pt x="3315" y="48137"/>
                    <a:pt x="2959" y="47814"/>
                    <a:pt x="2639" y="47382"/>
                  </a:cubicBezTo>
                  <a:cubicBezTo>
                    <a:pt x="2318" y="46949"/>
                    <a:pt x="2030" y="46415"/>
                    <a:pt x="1791" y="45797"/>
                  </a:cubicBezTo>
                  <a:cubicBezTo>
                    <a:pt x="1552" y="45179"/>
                    <a:pt x="1354" y="44477"/>
                    <a:pt x="1201" y="43711"/>
                  </a:cubicBezTo>
                  <a:cubicBezTo>
                    <a:pt x="1041" y="42889"/>
                    <a:pt x="927" y="42059"/>
                    <a:pt x="864" y="41224"/>
                  </a:cubicBezTo>
                  <a:cubicBezTo>
                    <a:pt x="826" y="40780"/>
                    <a:pt x="800" y="40321"/>
                    <a:pt x="783" y="39851"/>
                  </a:cubicBezTo>
                  <a:cubicBezTo>
                    <a:pt x="767" y="39380"/>
                    <a:pt x="761" y="38895"/>
                    <a:pt x="762" y="38400"/>
                  </a:cubicBezTo>
                  <a:cubicBezTo>
                    <a:pt x="765" y="37904"/>
                    <a:pt x="778" y="37397"/>
                    <a:pt x="800" y="36877"/>
                  </a:cubicBezTo>
                  <a:cubicBezTo>
                    <a:pt x="821" y="36357"/>
                    <a:pt x="852" y="35827"/>
                    <a:pt x="895" y="35287"/>
                  </a:cubicBezTo>
                  <a:cubicBezTo>
                    <a:pt x="916" y="35017"/>
                    <a:pt x="938" y="34745"/>
                    <a:pt x="965" y="34469"/>
                  </a:cubicBezTo>
                  <a:cubicBezTo>
                    <a:pt x="990" y="34194"/>
                    <a:pt x="1018" y="33915"/>
                    <a:pt x="1049" y="33636"/>
                  </a:cubicBezTo>
                  <a:cubicBezTo>
                    <a:pt x="1111" y="33075"/>
                    <a:pt x="1184" y="32506"/>
                    <a:pt x="1266" y="31928"/>
                  </a:cubicBezTo>
                  <a:cubicBezTo>
                    <a:pt x="1433" y="30772"/>
                    <a:pt x="1642" y="29581"/>
                    <a:pt x="1909" y="28368"/>
                  </a:cubicBezTo>
                  <a:cubicBezTo>
                    <a:pt x="2176" y="27157"/>
                    <a:pt x="2497" y="25919"/>
                    <a:pt x="2907" y="24685"/>
                  </a:cubicBezTo>
                  <a:cubicBezTo>
                    <a:pt x="3114" y="24068"/>
                    <a:pt x="3343" y="23452"/>
                    <a:pt x="3610" y="22852"/>
                  </a:cubicBezTo>
                  <a:cubicBezTo>
                    <a:pt x="3743" y="22553"/>
                    <a:pt x="3885" y="22256"/>
                    <a:pt x="4043" y="21971"/>
                  </a:cubicBezTo>
                  <a:cubicBezTo>
                    <a:pt x="4194" y="21687"/>
                    <a:pt x="4366" y="21416"/>
                    <a:pt x="4556" y="21156"/>
                  </a:cubicBezTo>
                  <a:cubicBezTo>
                    <a:pt x="4646" y="21032"/>
                    <a:pt x="4744" y="20914"/>
                    <a:pt x="4849" y="20803"/>
                  </a:cubicBezTo>
                  <a:cubicBezTo>
                    <a:pt x="4945" y="20700"/>
                    <a:pt x="5052" y="20607"/>
                    <a:pt x="5166" y="20526"/>
                  </a:cubicBezTo>
                  <a:lnTo>
                    <a:pt x="5185" y="20512"/>
                  </a:lnTo>
                  <a:lnTo>
                    <a:pt x="5211" y="20496"/>
                  </a:lnTo>
                  <a:lnTo>
                    <a:pt x="5260" y="20464"/>
                  </a:lnTo>
                  <a:lnTo>
                    <a:pt x="5360" y="20402"/>
                  </a:lnTo>
                  <a:lnTo>
                    <a:pt x="5385" y="20387"/>
                  </a:lnTo>
                  <a:lnTo>
                    <a:pt x="5412" y="20371"/>
                  </a:lnTo>
                  <a:lnTo>
                    <a:pt x="5465" y="20340"/>
                  </a:lnTo>
                  <a:lnTo>
                    <a:pt x="5573" y="20279"/>
                  </a:lnTo>
                  <a:cubicBezTo>
                    <a:pt x="5643" y="20238"/>
                    <a:pt x="5721" y="20198"/>
                    <a:pt x="5795" y="20158"/>
                  </a:cubicBezTo>
                  <a:lnTo>
                    <a:pt x="5909" y="20099"/>
                  </a:lnTo>
                  <a:lnTo>
                    <a:pt x="5965" y="20069"/>
                  </a:lnTo>
                  <a:lnTo>
                    <a:pt x="6023" y="20040"/>
                  </a:lnTo>
                  <a:cubicBezTo>
                    <a:pt x="6178" y="19962"/>
                    <a:pt x="6331" y="19884"/>
                    <a:pt x="6490" y="19808"/>
                  </a:cubicBezTo>
                  <a:lnTo>
                    <a:pt x="6726" y="19694"/>
                  </a:lnTo>
                  <a:cubicBezTo>
                    <a:pt x="6804" y="19656"/>
                    <a:pt x="6886" y="19619"/>
                    <a:pt x="6966" y="19583"/>
                  </a:cubicBezTo>
                  <a:lnTo>
                    <a:pt x="7205" y="19470"/>
                  </a:lnTo>
                  <a:cubicBezTo>
                    <a:pt x="7286" y="19432"/>
                    <a:pt x="7367" y="19397"/>
                    <a:pt x="7448" y="19361"/>
                  </a:cubicBezTo>
                  <a:cubicBezTo>
                    <a:pt x="7610" y="19286"/>
                    <a:pt x="7773" y="19213"/>
                    <a:pt x="7936" y="19142"/>
                  </a:cubicBezTo>
                  <a:cubicBezTo>
                    <a:pt x="8099" y="19068"/>
                    <a:pt x="8263" y="18995"/>
                    <a:pt x="8428" y="18924"/>
                  </a:cubicBezTo>
                  <a:lnTo>
                    <a:pt x="8924" y="18709"/>
                  </a:lnTo>
                  <a:cubicBezTo>
                    <a:pt x="9257" y="18567"/>
                    <a:pt x="9591" y="18422"/>
                    <a:pt x="9927" y="18281"/>
                  </a:cubicBezTo>
                  <a:cubicBezTo>
                    <a:pt x="10602" y="17999"/>
                    <a:pt x="11282" y="17716"/>
                    <a:pt x="11969" y="17435"/>
                  </a:cubicBezTo>
                  <a:cubicBezTo>
                    <a:pt x="13347" y="16876"/>
                    <a:pt x="14745" y="16315"/>
                    <a:pt x="16166" y="15756"/>
                  </a:cubicBezTo>
                  <a:cubicBezTo>
                    <a:pt x="19008" y="14636"/>
                    <a:pt x="21790" y="13565"/>
                    <a:pt x="24482" y="12536"/>
                  </a:cubicBezTo>
                  <a:cubicBezTo>
                    <a:pt x="27173" y="11507"/>
                    <a:pt x="29773" y="10525"/>
                    <a:pt x="32251" y="9590"/>
                  </a:cubicBezTo>
                  <a:cubicBezTo>
                    <a:pt x="37208" y="7724"/>
                    <a:pt x="41676" y="6056"/>
                    <a:pt x="45430" y="4653"/>
                  </a:cubicBezTo>
                  <a:cubicBezTo>
                    <a:pt x="49182" y="3250"/>
                    <a:pt x="52219" y="2115"/>
                    <a:pt x="54313" y="1321"/>
                  </a:cubicBezTo>
                  <a:cubicBezTo>
                    <a:pt x="55362" y="923"/>
                    <a:pt x="56174" y="611"/>
                    <a:pt x="56722" y="392"/>
                  </a:cubicBezTo>
                  <a:cubicBezTo>
                    <a:pt x="57271" y="172"/>
                    <a:pt x="57554" y="45"/>
                    <a:pt x="57543" y="11"/>
                  </a:cubicBezTo>
                  <a:cubicBezTo>
                    <a:pt x="57541" y="4"/>
                    <a:pt x="57529" y="1"/>
                    <a:pt x="57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8"/>
            <p:cNvSpPr/>
            <p:nvPr/>
          </p:nvSpPr>
          <p:spPr>
            <a:xfrm>
              <a:off x="5386875" y="1645200"/>
              <a:ext cx="281200" cy="1101950"/>
            </a:xfrm>
            <a:custGeom>
              <a:rect b="b" l="l" r="r" t="t"/>
              <a:pathLst>
                <a:path extrusionOk="0" h="44078" w="11248">
                  <a:moveTo>
                    <a:pt x="11209" y="1"/>
                  </a:moveTo>
                  <a:cubicBezTo>
                    <a:pt x="11184" y="1"/>
                    <a:pt x="11145" y="7"/>
                    <a:pt x="11091" y="21"/>
                  </a:cubicBezTo>
                  <a:cubicBezTo>
                    <a:pt x="10958" y="57"/>
                    <a:pt x="10826" y="100"/>
                    <a:pt x="10698" y="152"/>
                  </a:cubicBezTo>
                  <a:cubicBezTo>
                    <a:pt x="10359" y="281"/>
                    <a:pt x="9867" y="502"/>
                    <a:pt x="9265" y="845"/>
                  </a:cubicBezTo>
                  <a:cubicBezTo>
                    <a:pt x="8533" y="1265"/>
                    <a:pt x="7840" y="1750"/>
                    <a:pt x="7195" y="2294"/>
                  </a:cubicBezTo>
                  <a:cubicBezTo>
                    <a:pt x="6791" y="2634"/>
                    <a:pt x="6404" y="2994"/>
                    <a:pt x="6036" y="3373"/>
                  </a:cubicBezTo>
                  <a:cubicBezTo>
                    <a:pt x="6011" y="3399"/>
                    <a:pt x="5987" y="3424"/>
                    <a:pt x="5961" y="3449"/>
                  </a:cubicBezTo>
                  <a:lnTo>
                    <a:pt x="5888" y="3527"/>
                  </a:lnTo>
                  <a:lnTo>
                    <a:pt x="5742" y="3683"/>
                  </a:lnTo>
                  <a:lnTo>
                    <a:pt x="5704" y="3723"/>
                  </a:lnTo>
                  <a:lnTo>
                    <a:pt x="5669" y="3763"/>
                  </a:lnTo>
                  <a:lnTo>
                    <a:pt x="5596" y="3844"/>
                  </a:lnTo>
                  <a:lnTo>
                    <a:pt x="5448" y="4009"/>
                  </a:lnTo>
                  <a:cubicBezTo>
                    <a:pt x="5254" y="4234"/>
                    <a:pt x="5058" y="4465"/>
                    <a:pt x="4866" y="4711"/>
                  </a:cubicBezTo>
                  <a:cubicBezTo>
                    <a:pt x="4819" y="4773"/>
                    <a:pt x="4770" y="4835"/>
                    <a:pt x="4722" y="4897"/>
                  </a:cubicBezTo>
                  <a:lnTo>
                    <a:pt x="4578" y="5088"/>
                  </a:lnTo>
                  <a:cubicBezTo>
                    <a:pt x="4554" y="5120"/>
                    <a:pt x="4531" y="5151"/>
                    <a:pt x="4507" y="5184"/>
                  </a:cubicBezTo>
                  <a:lnTo>
                    <a:pt x="4436" y="5282"/>
                  </a:lnTo>
                  <a:lnTo>
                    <a:pt x="4294" y="5480"/>
                  </a:lnTo>
                  <a:lnTo>
                    <a:pt x="4155" y="5683"/>
                  </a:lnTo>
                  <a:lnTo>
                    <a:pt x="4085" y="5785"/>
                  </a:lnTo>
                  <a:cubicBezTo>
                    <a:pt x="4061" y="5819"/>
                    <a:pt x="4039" y="5854"/>
                    <a:pt x="4016" y="5889"/>
                  </a:cubicBezTo>
                  <a:lnTo>
                    <a:pt x="3878" y="6099"/>
                  </a:lnTo>
                  <a:cubicBezTo>
                    <a:pt x="3832" y="6169"/>
                    <a:pt x="3789" y="6240"/>
                    <a:pt x="3742" y="6314"/>
                  </a:cubicBezTo>
                  <a:lnTo>
                    <a:pt x="3675" y="6422"/>
                  </a:lnTo>
                  <a:cubicBezTo>
                    <a:pt x="3652" y="6457"/>
                    <a:pt x="3630" y="6495"/>
                    <a:pt x="3607" y="6531"/>
                  </a:cubicBezTo>
                  <a:lnTo>
                    <a:pt x="3474" y="6753"/>
                  </a:lnTo>
                  <a:lnTo>
                    <a:pt x="3343" y="6980"/>
                  </a:lnTo>
                  <a:lnTo>
                    <a:pt x="3277" y="7094"/>
                  </a:lnTo>
                  <a:lnTo>
                    <a:pt x="3214" y="7209"/>
                  </a:lnTo>
                  <a:lnTo>
                    <a:pt x="3084" y="7442"/>
                  </a:lnTo>
                  <a:lnTo>
                    <a:pt x="2959" y="7680"/>
                  </a:lnTo>
                  <a:cubicBezTo>
                    <a:pt x="2938" y="7719"/>
                    <a:pt x="2917" y="7760"/>
                    <a:pt x="2896" y="7799"/>
                  </a:cubicBezTo>
                  <a:lnTo>
                    <a:pt x="2836" y="7921"/>
                  </a:lnTo>
                  <a:cubicBezTo>
                    <a:pt x="2793" y="8001"/>
                    <a:pt x="2753" y="8083"/>
                    <a:pt x="2712" y="8166"/>
                  </a:cubicBezTo>
                  <a:cubicBezTo>
                    <a:pt x="2064" y="9480"/>
                    <a:pt x="1513" y="10950"/>
                    <a:pt x="1080" y="12535"/>
                  </a:cubicBezTo>
                  <a:cubicBezTo>
                    <a:pt x="649" y="14119"/>
                    <a:pt x="340" y="15821"/>
                    <a:pt x="167" y="17595"/>
                  </a:cubicBezTo>
                  <a:cubicBezTo>
                    <a:pt x="81" y="18483"/>
                    <a:pt x="26" y="19390"/>
                    <a:pt x="9" y="20309"/>
                  </a:cubicBezTo>
                  <a:cubicBezTo>
                    <a:pt x="4" y="20539"/>
                    <a:pt x="4" y="20770"/>
                    <a:pt x="1" y="21002"/>
                  </a:cubicBezTo>
                  <a:lnTo>
                    <a:pt x="1" y="21689"/>
                  </a:lnTo>
                  <a:cubicBezTo>
                    <a:pt x="1" y="22150"/>
                    <a:pt x="2" y="22614"/>
                    <a:pt x="5" y="23080"/>
                  </a:cubicBezTo>
                  <a:cubicBezTo>
                    <a:pt x="15" y="24948"/>
                    <a:pt x="57" y="26777"/>
                    <a:pt x="165" y="28543"/>
                  </a:cubicBezTo>
                  <a:cubicBezTo>
                    <a:pt x="272" y="30309"/>
                    <a:pt x="442" y="32013"/>
                    <a:pt x="711" y="33627"/>
                  </a:cubicBezTo>
                  <a:cubicBezTo>
                    <a:pt x="979" y="35240"/>
                    <a:pt x="1339" y="36765"/>
                    <a:pt x="1839" y="38149"/>
                  </a:cubicBezTo>
                  <a:cubicBezTo>
                    <a:pt x="1901" y="38322"/>
                    <a:pt x="1964" y="38492"/>
                    <a:pt x="2033" y="38661"/>
                  </a:cubicBezTo>
                  <a:cubicBezTo>
                    <a:pt x="2101" y="38828"/>
                    <a:pt x="2168" y="38995"/>
                    <a:pt x="2241" y="39159"/>
                  </a:cubicBezTo>
                  <a:cubicBezTo>
                    <a:pt x="2384" y="39485"/>
                    <a:pt x="2538" y="39801"/>
                    <a:pt x="2701" y="40104"/>
                  </a:cubicBezTo>
                  <a:cubicBezTo>
                    <a:pt x="2865" y="40408"/>
                    <a:pt x="3038" y="40699"/>
                    <a:pt x="3222" y="40976"/>
                  </a:cubicBezTo>
                  <a:cubicBezTo>
                    <a:pt x="3403" y="41247"/>
                    <a:pt x="3599" y="41510"/>
                    <a:pt x="3807" y="41760"/>
                  </a:cubicBezTo>
                  <a:cubicBezTo>
                    <a:pt x="4217" y="42250"/>
                    <a:pt x="4671" y="42672"/>
                    <a:pt x="5146" y="43007"/>
                  </a:cubicBezTo>
                  <a:cubicBezTo>
                    <a:pt x="5795" y="43466"/>
                    <a:pt x="6533" y="43787"/>
                    <a:pt x="7312" y="43950"/>
                  </a:cubicBezTo>
                  <a:cubicBezTo>
                    <a:pt x="7371" y="43961"/>
                    <a:pt x="7427" y="43974"/>
                    <a:pt x="7485" y="43982"/>
                  </a:cubicBezTo>
                  <a:lnTo>
                    <a:pt x="7653" y="44010"/>
                  </a:lnTo>
                  <a:lnTo>
                    <a:pt x="7821" y="44033"/>
                  </a:lnTo>
                  <a:lnTo>
                    <a:pt x="7861" y="44038"/>
                  </a:lnTo>
                  <a:lnTo>
                    <a:pt x="7902" y="44041"/>
                  </a:lnTo>
                  <a:lnTo>
                    <a:pt x="7984" y="44049"/>
                  </a:lnTo>
                  <a:lnTo>
                    <a:pt x="8064" y="44058"/>
                  </a:lnTo>
                  <a:lnTo>
                    <a:pt x="8143" y="44062"/>
                  </a:lnTo>
                  <a:cubicBezTo>
                    <a:pt x="8196" y="44065"/>
                    <a:pt x="8248" y="44069"/>
                    <a:pt x="8300" y="44072"/>
                  </a:cubicBezTo>
                  <a:lnTo>
                    <a:pt x="8452" y="44076"/>
                  </a:lnTo>
                  <a:cubicBezTo>
                    <a:pt x="8477" y="44078"/>
                    <a:pt x="8502" y="44078"/>
                    <a:pt x="8528" y="44078"/>
                  </a:cubicBezTo>
                  <a:lnTo>
                    <a:pt x="8601" y="44078"/>
                  </a:lnTo>
                  <a:cubicBezTo>
                    <a:pt x="8614" y="44078"/>
                    <a:pt x="8627" y="44078"/>
                    <a:pt x="8640" y="44078"/>
                  </a:cubicBezTo>
                  <a:cubicBezTo>
                    <a:pt x="8725" y="44078"/>
                    <a:pt x="8807" y="44074"/>
                    <a:pt x="8887" y="44071"/>
                  </a:cubicBezTo>
                  <a:cubicBezTo>
                    <a:pt x="8934" y="44071"/>
                    <a:pt x="8979" y="44066"/>
                    <a:pt x="9024" y="44063"/>
                  </a:cubicBezTo>
                  <a:cubicBezTo>
                    <a:pt x="9070" y="44061"/>
                    <a:pt x="9114" y="44058"/>
                    <a:pt x="9157" y="44054"/>
                  </a:cubicBezTo>
                  <a:cubicBezTo>
                    <a:pt x="9691" y="44010"/>
                    <a:pt x="10218" y="43906"/>
                    <a:pt x="10730" y="43746"/>
                  </a:cubicBezTo>
                  <a:cubicBezTo>
                    <a:pt x="10862" y="43705"/>
                    <a:pt x="10991" y="43656"/>
                    <a:pt x="11118" y="43600"/>
                  </a:cubicBezTo>
                  <a:cubicBezTo>
                    <a:pt x="11204" y="43559"/>
                    <a:pt x="11244" y="43529"/>
                    <a:pt x="11240" y="43511"/>
                  </a:cubicBezTo>
                  <a:cubicBezTo>
                    <a:pt x="11236" y="43498"/>
                    <a:pt x="11206" y="43490"/>
                    <a:pt x="11152" y="43490"/>
                  </a:cubicBezTo>
                  <a:cubicBezTo>
                    <a:pt x="11135" y="43490"/>
                    <a:pt x="11115" y="43491"/>
                    <a:pt x="11093" y="43493"/>
                  </a:cubicBezTo>
                  <a:cubicBezTo>
                    <a:pt x="11000" y="43500"/>
                    <a:pt x="10863" y="43514"/>
                    <a:pt x="10686" y="43536"/>
                  </a:cubicBezTo>
                  <a:cubicBezTo>
                    <a:pt x="10596" y="43545"/>
                    <a:pt x="10498" y="43559"/>
                    <a:pt x="10388" y="43570"/>
                  </a:cubicBezTo>
                  <a:cubicBezTo>
                    <a:pt x="10334" y="43574"/>
                    <a:pt x="10277" y="43581"/>
                    <a:pt x="10217" y="43587"/>
                  </a:cubicBezTo>
                  <a:lnTo>
                    <a:pt x="10031" y="43605"/>
                  </a:lnTo>
                  <a:cubicBezTo>
                    <a:pt x="9785" y="43626"/>
                    <a:pt x="9501" y="43641"/>
                    <a:pt x="9185" y="43641"/>
                  </a:cubicBezTo>
                  <a:cubicBezTo>
                    <a:pt x="9171" y="43641"/>
                    <a:pt x="9157" y="43641"/>
                    <a:pt x="9143" y="43640"/>
                  </a:cubicBezTo>
                  <a:cubicBezTo>
                    <a:pt x="9102" y="43639"/>
                    <a:pt x="9060" y="43638"/>
                    <a:pt x="9018" y="43636"/>
                  </a:cubicBezTo>
                  <a:cubicBezTo>
                    <a:pt x="8975" y="43635"/>
                    <a:pt x="8931" y="43636"/>
                    <a:pt x="8887" y="43633"/>
                  </a:cubicBezTo>
                  <a:cubicBezTo>
                    <a:pt x="8800" y="43628"/>
                    <a:pt x="8712" y="43625"/>
                    <a:pt x="8620" y="43617"/>
                  </a:cubicBezTo>
                  <a:lnTo>
                    <a:pt x="8552" y="43611"/>
                  </a:lnTo>
                  <a:cubicBezTo>
                    <a:pt x="8528" y="43610"/>
                    <a:pt x="8504" y="43607"/>
                    <a:pt x="8481" y="43604"/>
                  </a:cubicBezTo>
                  <a:lnTo>
                    <a:pt x="8341" y="43588"/>
                  </a:lnTo>
                  <a:cubicBezTo>
                    <a:pt x="8293" y="43583"/>
                    <a:pt x="8245" y="43576"/>
                    <a:pt x="8196" y="43569"/>
                  </a:cubicBezTo>
                  <a:lnTo>
                    <a:pt x="8123" y="43559"/>
                  </a:lnTo>
                  <a:lnTo>
                    <a:pt x="8050" y="43546"/>
                  </a:lnTo>
                  <a:lnTo>
                    <a:pt x="7975" y="43534"/>
                  </a:lnTo>
                  <a:lnTo>
                    <a:pt x="7939" y="43528"/>
                  </a:lnTo>
                  <a:lnTo>
                    <a:pt x="7901" y="43520"/>
                  </a:lnTo>
                  <a:lnTo>
                    <a:pt x="7750" y="43489"/>
                  </a:lnTo>
                  <a:lnTo>
                    <a:pt x="7597" y="43454"/>
                  </a:lnTo>
                  <a:cubicBezTo>
                    <a:pt x="7547" y="43442"/>
                    <a:pt x="7496" y="43427"/>
                    <a:pt x="7443" y="43413"/>
                  </a:cubicBezTo>
                  <a:cubicBezTo>
                    <a:pt x="7229" y="43354"/>
                    <a:pt x="7018" y="43282"/>
                    <a:pt x="6813" y="43198"/>
                  </a:cubicBezTo>
                  <a:cubicBezTo>
                    <a:pt x="6360" y="43011"/>
                    <a:pt x="5935" y="42763"/>
                    <a:pt x="5550" y="42463"/>
                  </a:cubicBezTo>
                  <a:cubicBezTo>
                    <a:pt x="5339" y="42298"/>
                    <a:pt x="5139" y="42120"/>
                    <a:pt x="4952" y="41929"/>
                  </a:cubicBezTo>
                  <a:cubicBezTo>
                    <a:pt x="4753" y="41728"/>
                    <a:pt x="4567" y="41514"/>
                    <a:pt x="4394" y="41289"/>
                  </a:cubicBezTo>
                  <a:cubicBezTo>
                    <a:pt x="4213" y="41052"/>
                    <a:pt x="4044" y="40806"/>
                    <a:pt x="3887" y="40551"/>
                  </a:cubicBezTo>
                  <a:cubicBezTo>
                    <a:pt x="3727" y="40290"/>
                    <a:pt x="3576" y="40014"/>
                    <a:pt x="3432" y="39726"/>
                  </a:cubicBezTo>
                  <a:cubicBezTo>
                    <a:pt x="3288" y="39438"/>
                    <a:pt x="3155" y="39137"/>
                    <a:pt x="3028" y="38825"/>
                  </a:cubicBezTo>
                  <a:cubicBezTo>
                    <a:pt x="2964" y="38671"/>
                    <a:pt x="2903" y="38512"/>
                    <a:pt x="2844" y="38350"/>
                  </a:cubicBezTo>
                  <a:cubicBezTo>
                    <a:pt x="2786" y="38189"/>
                    <a:pt x="2727" y="38026"/>
                    <a:pt x="2673" y="37860"/>
                  </a:cubicBezTo>
                  <a:cubicBezTo>
                    <a:pt x="2231" y="36530"/>
                    <a:pt x="1914" y="35052"/>
                    <a:pt x="1680" y="33475"/>
                  </a:cubicBezTo>
                  <a:cubicBezTo>
                    <a:pt x="1446" y="31899"/>
                    <a:pt x="1298" y="30226"/>
                    <a:pt x="1205" y="28484"/>
                  </a:cubicBezTo>
                  <a:cubicBezTo>
                    <a:pt x="1114" y="26742"/>
                    <a:pt x="1079" y="24933"/>
                    <a:pt x="1069" y="23075"/>
                  </a:cubicBezTo>
                  <a:cubicBezTo>
                    <a:pt x="1068" y="22610"/>
                    <a:pt x="1066" y="22149"/>
                    <a:pt x="1065" y="21689"/>
                  </a:cubicBezTo>
                  <a:cubicBezTo>
                    <a:pt x="1063" y="21459"/>
                    <a:pt x="1062" y="21228"/>
                    <a:pt x="1063" y="21002"/>
                  </a:cubicBezTo>
                  <a:cubicBezTo>
                    <a:pt x="1065" y="20775"/>
                    <a:pt x="1063" y="20552"/>
                    <a:pt x="1069" y="20329"/>
                  </a:cubicBezTo>
                  <a:cubicBezTo>
                    <a:pt x="1082" y="19435"/>
                    <a:pt x="1129" y="18553"/>
                    <a:pt x="1205" y="17693"/>
                  </a:cubicBezTo>
                  <a:cubicBezTo>
                    <a:pt x="1359" y="15970"/>
                    <a:pt x="1638" y="14322"/>
                    <a:pt x="2029" y="12784"/>
                  </a:cubicBezTo>
                  <a:cubicBezTo>
                    <a:pt x="2420" y="11248"/>
                    <a:pt x="2921" y="9823"/>
                    <a:pt x="3509" y="8544"/>
                  </a:cubicBezTo>
                  <a:cubicBezTo>
                    <a:pt x="3545" y="8465"/>
                    <a:pt x="3583" y="8385"/>
                    <a:pt x="3620" y="8306"/>
                  </a:cubicBezTo>
                  <a:cubicBezTo>
                    <a:pt x="3638" y="8267"/>
                    <a:pt x="3656" y="8228"/>
                    <a:pt x="3675" y="8188"/>
                  </a:cubicBezTo>
                  <a:cubicBezTo>
                    <a:pt x="3694" y="8149"/>
                    <a:pt x="3714" y="8111"/>
                    <a:pt x="3732" y="8072"/>
                  </a:cubicBezTo>
                  <a:cubicBezTo>
                    <a:pt x="3769" y="7994"/>
                    <a:pt x="3808" y="7917"/>
                    <a:pt x="3846" y="7840"/>
                  </a:cubicBezTo>
                  <a:cubicBezTo>
                    <a:pt x="3885" y="7764"/>
                    <a:pt x="3925" y="7688"/>
                    <a:pt x="3963" y="7614"/>
                  </a:cubicBezTo>
                  <a:lnTo>
                    <a:pt x="4022" y="7500"/>
                  </a:lnTo>
                  <a:cubicBezTo>
                    <a:pt x="4041" y="7463"/>
                    <a:pt x="4061" y="7427"/>
                    <a:pt x="4081" y="7389"/>
                  </a:cubicBezTo>
                  <a:cubicBezTo>
                    <a:pt x="4122" y="7316"/>
                    <a:pt x="4161" y="7241"/>
                    <a:pt x="4200" y="7168"/>
                  </a:cubicBezTo>
                  <a:lnTo>
                    <a:pt x="4321" y="6952"/>
                  </a:lnTo>
                  <a:cubicBezTo>
                    <a:pt x="4342" y="6915"/>
                    <a:pt x="4362" y="6880"/>
                    <a:pt x="4382" y="6845"/>
                  </a:cubicBezTo>
                  <a:lnTo>
                    <a:pt x="4445" y="6739"/>
                  </a:lnTo>
                  <a:cubicBezTo>
                    <a:pt x="4486" y="6669"/>
                    <a:pt x="4526" y="6599"/>
                    <a:pt x="4567" y="6529"/>
                  </a:cubicBezTo>
                  <a:lnTo>
                    <a:pt x="4692" y="6322"/>
                  </a:lnTo>
                  <a:cubicBezTo>
                    <a:pt x="4713" y="6288"/>
                    <a:pt x="4734" y="6255"/>
                    <a:pt x="4755" y="6221"/>
                  </a:cubicBezTo>
                  <a:lnTo>
                    <a:pt x="4819" y="6120"/>
                  </a:lnTo>
                  <a:lnTo>
                    <a:pt x="4947" y="5921"/>
                  </a:lnTo>
                  <a:lnTo>
                    <a:pt x="5074" y="5728"/>
                  </a:lnTo>
                  <a:lnTo>
                    <a:pt x="5139" y="5631"/>
                  </a:lnTo>
                  <a:lnTo>
                    <a:pt x="5205" y="5536"/>
                  </a:lnTo>
                  <a:cubicBezTo>
                    <a:pt x="5247" y="5473"/>
                    <a:pt x="5291" y="5410"/>
                    <a:pt x="5334" y="5348"/>
                  </a:cubicBezTo>
                  <a:cubicBezTo>
                    <a:pt x="5378" y="5286"/>
                    <a:pt x="5423" y="5226"/>
                    <a:pt x="5467" y="5165"/>
                  </a:cubicBezTo>
                  <a:cubicBezTo>
                    <a:pt x="5639" y="4922"/>
                    <a:pt x="5819" y="4692"/>
                    <a:pt x="5995" y="4468"/>
                  </a:cubicBezTo>
                  <a:lnTo>
                    <a:pt x="6130" y="4305"/>
                  </a:lnTo>
                  <a:lnTo>
                    <a:pt x="6196" y="4224"/>
                  </a:lnTo>
                  <a:lnTo>
                    <a:pt x="6230" y="4183"/>
                  </a:lnTo>
                  <a:lnTo>
                    <a:pt x="6263" y="4144"/>
                  </a:lnTo>
                  <a:lnTo>
                    <a:pt x="6397" y="3988"/>
                  </a:lnTo>
                  <a:lnTo>
                    <a:pt x="6463" y="3909"/>
                  </a:lnTo>
                  <a:lnTo>
                    <a:pt x="6531" y="3833"/>
                  </a:lnTo>
                  <a:cubicBezTo>
                    <a:pt x="6887" y="3430"/>
                    <a:pt x="7243" y="3066"/>
                    <a:pt x="7590" y="2740"/>
                  </a:cubicBezTo>
                  <a:cubicBezTo>
                    <a:pt x="8185" y="2179"/>
                    <a:pt x="8819" y="1663"/>
                    <a:pt x="9488" y="1195"/>
                  </a:cubicBezTo>
                  <a:cubicBezTo>
                    <a:pt x="10040" y="807"/>
                    <a:pt x="10490" y="533"/>
                    <a:pt x="10793" y="343"/>
                  </a:cubicBezTo>
                  <a:cubicBezTo>
                    <a:pt x="10945" y="246"/>
                    <a:pt x="11062" y="175"/>
                    <a:pt x="11136" y="120"/>
                  </a:cubicBezTo>
                  <a:cubicBezTo>
                    <a:pt x="11212" y="64"/>
                    <a:pt x="11247" y="27"/>
                    <a:pt x="11240" y="10"/>
                  </a:cubicBezTo>
                  <a:cubicBezTo>
                    <a:pt x="11237" y="4"/>
                    <a:pt x="11226" y="1"/>
                    <a:pt x="1120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8"/>
            <p:cNvSpPr/>
            <p:nvPr/>
          </p:nvSpPr>
          <p:spPr>
            <a:xfrm>
              <a:off x="4825100" y="2303425"/>
              <a:ext cx="1969775" cy="1559650"/>
            </a:xfrm>
            <a:custGeom>
              <a:rect b="b" l="l" r="r" t="t"/>
              <a:pathLst>
                <a:path extrusionOk="0" h="62386" w="78791">
                  <a:moveTo>
                    <a:pt x="78761" y="1"/>
                  </a:moveTo>
                  <a:cubicBezTo>
                    <a:pt x="78693" y="1"/>
                    <a:pt x="78336" y="173"/>
                    <a:pt x="77697" y="462"/>
                  </a:cubicBezTo>
                  <a:cubicBezTo>
                    <a:pt x="77003" y="777"/>
                    <a:pt x="75971" y="1230"/>
                    <a:pt x="74636" y="1795"/>
                  </a:cubicBezTo>
                  <a:cubicBezTo>
                    <a:pt x="73299" y="2360"/>
                    <a:pt x="71658" y="3041"/>
                    <a:pt x="69749" y="3819"/>
                  </a:cubicBezTo>
                  <a:cubicBezTo>
                    <a:pt x="67839" y="4598"/>
                    <a:pt x="65661" y="5476"/>
                    <a:pt x="63250" y="6445"/>
                  </a:cubicBezTo>
                  <a:cubicBezTo>
                    <a:pt x="58431" y="8380"/>
                    <a:pt x="52686" y="10672"/>
                    <a:pt x="46322" y="13258"/>
                  </a:cubicBezTo>
                  <a:cubicBezTo>
                    <a:pt x="43139" y="14551"/>
                    <a:pt x="39802" y="15917"/>
                    <a:pt x="36351" y="17356"/>
                  </a:cubicBezTo>
                  <a:cubicBezTo>
                    <a:pt x="34625" y="18075"/>
                    <a:pt x="32871" y="18812"/>
                    <a:pt x="31094" y="19569"/>
                  </a:cubicBezTo>
                  <a:cubicBezTo>
                    <a:pt x="29316" y="20323"/>
                    <a:pt x="27516" y="21098"/>
                    <a:pt x="25699" y="21893"/>
                  </a:cubicBezTo>
                  <a:cubicBezTo>
                    <a:pt x="23882" y="22689"/>
                    <a:pt x="22090" y="23484"/>
                    <a:pt x="20331" y="24285"/>
                  </a:cubicBezTo>
                  <a:cubicBezTo>
                    <a:pt x="18572" y="25086"/>
                    <a:pt x="16845" y="25890"/>
                    <a:pt x="15158" y="26705"/>
                  </a:cubicBezTo>
                  <a:cubicBezTo>
                    <a:pt x="13470" y="27521"/>
                    <a:pt x="11823" y="28346"/>
                    <a:pt x="10229" y="29199"/>
                  </a:cubicBezTo>
                  <a:cubicBezTo>
                    <a:pt x="10030" y="29304"/>
                    <a:pt x="9833" y="29412"/>
                    <a:pt x="9635" y="29519"/>
                  </a:cubicBezTo>
                  <a:lnTo>
                    <a:pt x="9340" y="29682"/>
                  </a:lnTo>
                  <a:cubicBezTo>
                    <a:pt x="9241" y="29735"/>
                    <a:pt x="9143" y="29790"/>
                    <a:pt x="9046" y="29845"/>
                  </a:cubicBezTo>
                  <a:lnTo>
                    <a:pt x="8752" y="30010"/>
                  </a:lnTo>
                  <a:lnTo>
                    <a:pt x="8461" y="30175"/>
                  </a:lnTo>
                  <a:cubicBezTo>
                    <a:pt x="8364" y="30230"/>
                    <a:pt x="8269" y="30285"/>
                    <a:pt x="8172" y="30341"/>
                  </a:cubicBezTo>
                  <a:lnTo>
                    <a:pt x="7885" y="30508"/>
                  </a:lnTo>
                  <a:cubicBezTo>
                    <a:pt x="7119" y="30960"/>
                    <a:pt x="6371" y="31422"/>
                    <a:pt x="5650" y="31927"/>
                  </a:cubicBezTo>
                  <a:cubicBezTo>
                    <a:pt x="5289" y="32178"/>
                    <a:pt x="4936" y="32440"/>
                    <a:pt x="4596" y="32725"/>
                  </a:cubicBezTo>
                  <a:cubicBezTo>
                    <a:pt x="4425" y="32865"/>
                    <a:pt x="4260" y="33017"/>
                    <a:pt x="4097" y="33175"/>
                  </a:cubicBezTo>
                  <a:cubicBezTo>
                    <a:pt x="4057" y="33215"/>
                    <a:pt x="4017" y="33256"/>
                    <a:pt x="3976" y="33297"/>
                  </a:cubicBezTo>
                  <a:lnTo>
                    <a:pt x="3917" y="33360"/>
                  </a:lnTo>
                  <a:lnTo>
                    <a:pt x="3861" y="33422"/>
                  </a:lnTo>
                  <a:cubicBezTo>
                    <a:pt x="3823" y="33463"/>
                    <a:pt x="3787" y="33503"/>
                    <a:pt x="3749" y="33546"/>
                  </a:cubicBezTo>
                  <a:lnTo>
                    <a:pt x="3642" y="33672"/>
                  </a:lnTo>
                  <a:cubicBezTo>
                    <a:pt x="3605" y="33713"/>
                    <a:pt x="3570" y="33756"/>
                    <a:pt x="3537" y="33799"/>
                  </a:cubicBezTo>
                  <a:cubicBezTo>
                    <a:pt x="3501" y="33842"/>
                    <a:pt x="3466" y="33884"/>
                    <a:pt x="3434" y="33928"/>
                  </a:cubicBezTo>
                  <a:cubicBezTo>
                    <a:pt x="3366" y="34015"/>
                    <a:pt x="3299" y="34101"/>
                    <a:pt x="3236" y="34191"/>
                  </a:cubicBezTo>
                  <a:cubicBezTo>
                    <a:pt x="3106" y="34366"/>
                    <a:pt x="2986" y="34546"/>
                    <a:pt x="2869" y="34726"/>
                  </a:cubicBezTo>
                  <a:cubicBezTo>
                    <a:pt x="2641" y="35086"/>
                    <a:pt x="2430" y="35457"/>
                    <a:pt x="2239" y="35838"/>
                  </a:cubicBezTo>
                  <a:cubicBezTo>
                    <a:pt x="1873" y="36576"/>
                    <a:pt x="1561" y="37340"/>
                    <a:pt x="1306" y="38125"/>
                  </a:cubicBezTo>
                  <a:cubicBezTo>
                    <a:pt x="1060" y="38878"/>
                    <a:pt x="855" y="39644"/>
                    <a:pt x="689" y="40418"/>
                  </a:cubicBezTo>
                  <a:cubicBezTo>
                    <a:pt x="362" y="41937"/>
                    <a:pt x="182" y="43426"/>
                    <a:pt x="90" y="44858"/>
                  </a:cubicBezTo>
                  <a:cubicBezTo>
                    <a:pt x="5" y="46230"/>
                    <a:pt x="0" y="47606"/>
                    <a:pt x="76" y="48979"/>
                  </a:cubicBezTo>
                  <a:cubicBezTo>
                    <a:pt x="144" y="50225"/>
                    <a:pt x="283" y="51468"/>
                    <a:pt x="491" y="52699"/>
                  </a:cubicBezTo>
                  <a:cubicBezTo>
                    <a:pt x="692" y="53865"/>
                    <a:pt x="948" y="54955"/>
                    <a:pt x="1258" y="55954"/>
                  </a:cubicBezTo>
                  <a:cubicBezTo>
                    <a:pt x="1569" y="56953"/>
                    <a:pt x="1933" y="57862"/>
                    <a:pt x="2342" y="58665"/>
                  </a:cubicBezTo>
                  <a:cubicBezTo>
                    <a:pt x="2751" y="59466"/>
                    <a:pt x="3215" y="60159"/>
                    <a:pt x="3712" y="60717"/>
                  </a:cubicBezTo>
                  <a:lnTo>
                    <a:pt x="3806" y="60821"/>
                  </a:lnTo>
                  <a:cubicBezTo>
                    <a:pt x="3837" y="60855"/>
                    <a:pt x="3870" y="60887"/>
                    <a:pt x="3901" y="60919"/>
                  </a:cubicBezTo>
                  <a:cubicBezTo>
                    <a:pt x="3964" y="60987"/>
                    <a:pt x="4028" y="61047"/>
                    <a:pt x="4092" y="61110"/>
                  </a:cubicBezTo>
                  <a:cubicBezTo>
                    <a:pt x="4221" y="61230"/>
                    <a:pt x="4349" y="61345"/>
                    <a:pt x="4481" y="61448"/>
                  </a:cubicBezTo>
                  <a:cubicBezTo>
                    <a:pt x="4546" y="61500"/>
                    <a:pt x="4612" y="61549"/>
                    <a:pt x="4676" y="61597"/>
                  </a:cubicBezTo>
                  <a:cubicBezTo>
                    <a:pt x="4709" y="61621"/>
                    <a:pt x="4742" y="61643"/>
                    <a:pt x="4775" y="61664"/>
                  </a:cubicBezTo>
                  <a:cubicBezTo>
                    <a:pt x="4807" y="61687"/>
                    <a:pt x="4839" y="61709"/>
                    <a:pt x="4873" y="61730"/>
                  </a:cubicBezTo>
                  <a:lnTo>
                    <a:pt x="4971" y="61792"/>
                  </a:lnTo>
                  <a:lnTo>
                    <a:pt x="5019" y="61823"/>
                  </a:lnTo>
                  <a:lnTo>
                    <a:pt x="5068" y="61851"/>
                  </a:lnTo>
                  <a:lnTo>
                    <a:pt x="5167" y="61906"/>
                  </a:lnTo>
                  <a:cubicBezTo>
                    <a:pt x="5198" y="61924"/>
                    <a:pt x="5231" y="61940"/>
                    <a:pt x="5264" y="61956"/>
                  </a:cubicBezTo>
                  <a:cubicBezTo>
                    <a:pt x="5501" y="62080"/>
                    <a:pt x="5751" y="62178"/>
                    <a:pt x="6009" y="62252"/>
                  </a:cubicBezTo>
                  <a:cubicBezTo>
                    <a:pt x="6221" y="62312"/>
                    <a:pt x="6439" y="62351"/>
                    <a:pt x="6658" y="62371"/>
                  </a:cubicBezTo>
                  <a:lnTo>
                    <a:pt x="6731" y="62378"/>
                  </a:lnTo>
                  <a:lnTo>
                    <a:pt x="6801" y="62381"/>
                  </a:lnTo>
                  <a:cubicBezTo>
                    <a:pt x="6848" y="62382"/>
                    <a:pt x="6893" y="62385"/>
                    <a:pt x="6935" y="62385"/>
                  </a:cubicBezTo>
                  <a:cubicBezTo>
                    <a:pt x="7022" y="62385"/>
                    <a:pt x="7102" y="62385"/>
                    <a:pt x="7177" y="62379"/>
                  </a:cubicBezTo>
                  <a:lnTo>
                    <a:pt x="7283" y="62372"/>
                  </a:lnTo>
                  <a:lnTo>
                    <a:pt x="7380" y="62360"/>
                  </a:lnTo>
                  <a:lnTo>
                    <a:pt x="7468" y="62349"/>
                  </a:lnTo>
                  <a:lnTo>
                    <a:pt x="7546" y="62334"/>
                  </a:lnTo>
                  <a:cubicBezTo>
                    <a:pt x="7594" y="62325"/>
                    <a:pt x="7638" y="62318"/>
                    <a:pt x="7674" y="62308"/>
                  </a:cubicBezTo>
                  <a:cubicBezTo>
                    <a:pt x="7711" y="62298"/>
                    <a:pt x="7740" y="62288"/>
                    <a:pt x="7764" y="62281"/>
                  </a:cubicBezTo>
                  <a:cubicBezTo>
                    <a:pt x="7813" y="62264"/>
                    <a:pt x="7837" y="62252"/>
                    <a:pt x="7834" y="62243"/>
                  </a:cubicBezTo>
                  <a:cubicBezTo>
                    <a:pt x="7833" y="62233"/>
                    <a:pt x="7808" y="62229"/>
                    <a:pt x="7758" y="62228"/>
                  </a:cubicBezTo>
                  <a:cubicBezTo>
                    <a:pt x="7742" y="62228"/>
                    <a:pt x="7722" y="62227"/>
                    <a:pt x="7700" y="62227"/>
                  </a:cubicBezTo>
                  <a:cubicBezTo>
                    <a:pt x="7689" y="62227"/>
                    <a:pt x="7678" y="62227"/>
                    <a:pt x="7666" y="62228"/>
                  </a:cubicBezTo>
                  <a:cubicBezTo>
                    <a:pt x="7654" y="62228"/>
                    <a:pt x="7641" y="62228"/>
                    <a:pt x="7627" y="62228"/>
                  </a:cubicBezTo>
                  <a:cubicBezTo>
                    <a:pt x="7600" y="62228"/>
                    <a:pt x="7570" y="62228"/>
                    <a:pt x="7538" y="62228"/>
                  </a:cubicBezTo>
                  <a:lnTo>
                    <a:pt x="7460" y="62228"/>
                  </a:lnTo>
                  <a:lnTo>
                    <a:pt x="7375" y="62226"/>
                  </a:lnTo>
                  <a:lnTo>
                    <a:pt x="7281" y="62225"/>
                  </a:lnTo>
                  <a:lnTo>
                    <a:pt x="7178" y="62218"/>
                  </a:lnTo>
                  <a:cubicBezTo>
                    <a:pt x="7108" y="62216"/>
                    <a:pt x="7030" y="62207"/>
                    <a:pt x="6949" y="62200"/>
                  </a:cubicBezTo>
                  <a:cubicBezTo>
                    <a:pt x="6908" y="62194"/>
                    <a:pt x="6866" y="62187"/>
                    <a:pt x="6822" y="62181"/>
                  </a:cubicBezTo>
                  <a:lnTo>
                    <a:pt x="6756" y="62171"/>
                  </a:lnTo>
                  <a:lnTo>
                    <a:pt x="6689" y="62159"/>
                  </a:lnTo>
                  <a:cubicBezTo>
                    <a:pt x="6485" y="62122"/>
                    <a:pt x="6286" y="62069"/>
                    <a:pt x="6090" y="61999"/>
                  </a:cubicBezTo>
                  <a:cubicBezTo>
                    <a:pt x="5857" y="61914"/>
                    <a:pt x="5631" y="61807"/>
                    <a:pt x="5417" y="61681"/>
                  </a:cubicBezTo>
                  <a:cubicBezTo>
                    <a:pt x="5389" y="61663"/>
                    <a:pt x="5358" y="61646"/>
                    <a:pt x="5330" y="61628"/>
                  </a:cubicBezTo>
                  <a:lnTo>
                    <a:pt x="5241" y="61571"/>
                  </a:lnTo>
                  <a:lnTo>
                    <a:pt x="5198" y="61542"/>
                  </a:lnTo>
                  <a:lnTo>
                    <a:pt x="5154" y="61512"/>
                  </a:lnTo>
                  <a:lnTo>
                    <a:pt x="5066" y="61449"/>
                  </a:lnTo>
                  <a:cubicBezTo>
                    <a:pt x="5036" y="61428"/>
                    <a:pt x="5008" y="61405"/>
                    <a:pt x="4979" y="61383"/>
                  </a:cubicBezTo>
                  <a:cubicBezTo>
                    <a:pt x="4949" y="61361"/>
                    <a:pt x="4919" y="61339"/>
                    <a:pt x="4890" y="61314"/>
                  </a:cubicBezTo>
                  <a:cubicBezTo>
                    <a:pt x="4832" y="61266"/>
                    <a:pt x="4772" y="61220"/>
                    <a:pt x="4714" y="61167"/>
                  </a:cubicBezTo>
                  <a:cubicBezTo>
                    <a:pt x="4598" y="61065"/>
                    <a:pt x="4482" y="60952"/>
                    <a:pt x="4367" y="60833"/>
                  </a:cubicBezTo>
                  <a:cubicBezTo>
                    <a:pt x="4311" y="60772"/>
                    <a:pt x="4252" y="60713"/>
                    <a:pt x="4196" y="60647"/>
                  </a:cubicBezTo>
                  <a:cubicBezTo>
                    <a:pt x="4168" y="60614"/>
                    <a:pt x="4139" y="60583"/>
                    <a:pt x="4111" y="60550"/>
                  </a:cubicBezTo>
                  <a:lnTo>
                    <a:pt x="4027" y="60448"/>
                  </a:lnTo>
                  <a:cubicBezTo>
                    <a:pt x="3582" y="59902"/>
                    <a:pt x="3166" y="59226"/>
                    <a:pt x="2796" y="58440"/>
                  </a:cubicBezTo>
                  <a:cubicBezTo>
                    <a:pt x="2428" y="57656"/>
                    <a:pt x="2103" y="56765"/>
                    <a:pt x="1828" y="55785"/>
                  </a:cubicBezTo>
                  <a:cubicBezTo>
                    <a:pt x="1553" y="54806"/>
                    <a:pt x="1329" y="53736"/>
                    <a:pt x="1159" y="52592"/>
                  </a:cubicBezTo>
                  <a:cubicBezTo>
                    <a:pt x="981" y="51383"/>
                    <a:pt x="870" y="50165"/>
                    <a:pt x="827" y="48944"/>
                  </a:cubicBezTo>
                  <a:cubicBezTo>
                    <a:pt x="778" y="47600"/>
                    <a:pt x="804" y="46255"/>
                    <a:pt x="908" y="44916"/>
                  </a:cubicBezTo>
                  <a:cubicBezTo>
                    <a:pt x="963" y="44217"/>
                    <a:pt x="1040" y="43507"/>
                    <a:pt x="1144" y="42788"/>
                  </a:cubicBezTo>
                  <a:cubicBezTo>
                    <a:pt x="1248" y="42068"/>
                    <a:pt x="1382" y="41342"/>
                    <a:pt x="1549" y="40609"/>
                  </a:cubicBezTo>
                  <a:cubicBezTo>
                    <a:pt x="1717" y="39867"/>
                    <a:pt x="1923" y="39134"/>
                    <a:pt x="2168" y="38414"/>
                  </a:cubicBezTo>
                  <a:cubicBezTo>
                    <a:pt x="2416" y="37675"/>
                    <a:pt x="2720" y="36957"/>
                    <a:pt x="3074" y="36262"/>
                  </a:cubicBezTo>
                  <a:cubicBezTo>
                    <a:pt x="3254" y="35912"/>
                    <a:pt x="3452" y="35572"/>
                    <a:pt x="3666" y="35241"/>
                  </a:cubicBezTo>
                  <a:cubicBezTo>
                    <a:pt x="3775" y="35076"/>
                    <a:pt x="3886" y="34913"/>
                    <a:pt x="4005" y="34756"/>
                  </a:cubicBezTo>
                  <a:cubicBezTo>
                    <a:pt x="4062" y="34676"/>
                    <a:pt x="4124" y="34598"/>
                    <a:pt x="4186" y="34521"/>
                  </a:cubicBezTo>
                  <a:cubicBezTo>
                    <a:pt x="4215" y="34482"/>
                    <a:pt x="4248" y="34444"/>
                    <a:pt x="4279" y="34406"/>
                  </a:cubicBezTo>
                  <a:cubicBezTo>
                    <a:pt x="4310" y="34368"/>
                    <a:pt x="4340" y="34330"/>
                    <a:pt x="4374" y="34292"/>
                  </a:cubicBezTo>
                  <a:lnTo>
                    <a:pt x="4471" y="34181"/>
                  </a:lnTo>
                  <a:lnTo>
                    <a:pt x="4571" y="34071"/>
                  </a:lnTo>
                  <a:lnTo>
                    <a:pt x="4620" y="34016"/>
                  </a:lnTo>
                  <a:lnTo>
                    <a:pt x="4671" y="33966"/>
                  </a:lnTo>
                  <a:lnTo>
                    <a:pt x="4772" y="33865"/>
                  </a:lnTo>
                  <a:cubicBezTo>
                    <a:pt x="4914" y="33731"/>
                    <a:pt x="5060" y="33598"/>
                    <a:pt x="5217" y="33470"/>
                  </a:cubicBezTo>
                  <a:cubicBezTo>
                    <a:pt x="5529" y="33214"/>
                    <a:pt x="5865" y="32969"/>
                    <a:pt x="6210" y="32732"/>
                  </a:cubicBezTo>
                  <a:cubicBezTo>
                    <a:pt x="6901" y="32255"/>
                    <a:pt x="7635" y="31808"/>
                    <a:pt x="8388" y="31373"/>
                  </a:cubicBezTo>
                  <a:lnTo>
                    <a:pt x="8672" y="31210"/>
                  </a:lnTo>
                  <a:cubicBezTo>
                    <a:pt x="8766" y="31155"/>
                    <a:pt x="8862" y="31102"/>
                    <a:pt x="8957" y="31048"/>
                  </a:cubicBezTo>
                  <a:lnTo>
                    <a:pt x="9245" y="30887"/>
                  </a:lnTo>
                  <a:lnTo>
                    <a:pt x="9535" y="30726"/>
                  </a:lnTo>
                  <a:cubicBezTo>
                    <a:pt x="9630" y="30673"/>
                    <a:pt x="9727" y="30621"/>
                    <a:pt x="9826" y="30567"/>
                  </a:cubicBezTo>
                  <a:lnTo>
                    <a:pt x="10118" y="30410"/>
                  </a:lnTo>
                  <a:cubicBezTo>
                    <a:pt x="10314" y="30306"/>
                    <a:pt x="10510" y="30199"/>
                    <a:pt x="10707" y="30095"/>
                  </a:cubicBezTo>
                  <a:cubicBezTo>
                    <a:pt x="12288" y="29262"/>
                    <a:pt x="13928" y="28450"/>
                    <a:pt x="15609" y="27646"/>
                  </a:cubicBezTo>
                  <a:cubicBezTo>
                    <a:pt x="17293" y="26843"/>
                    <a:pt x="19013" y="26045"/>
                    <a:pt x="20769" y="25249"/>
                  </a:cubicBezTo>
                  <a:cubicBezTo>
                    <a:pt x="22527" y="24455"/>
                    <a:pt x="24312" y="23661"/>
                    <a:pt x="26125" y="22869"/>
                  </a:cubicBezTo>
                  <a:cubicBezTo>
                    <a:pt x="27940" y="22076"/>
                    <a:pt x="29735" y="21300"/>
                    <a:pt x="31509" y="20543"/>
                  </a:cubicBezTo>
                  <a:cubicBezTo>
                    <a:pt x="33284" y="19784"/>
                    <a:pt x="35032" y="19043"/>
                    <a:pt x="36754" y="18318"/>
                  </a:cubicBezTo>
                  <a:cubicBezTo>
                    <a:pt x="40196" y="16867"/>
                    <a:pt x="43522" y="15483"/>
                    <a:pt x="46694" y="14165"/>
                  </a:cubicBezTo>
                  <a:cubicBezTo>
                    <a:pt x="53036" y="11531"/>
                    <a:pt x="58753" y="9167"/>
                    <a:pt x="63537" y="7140"/>
                  </a:cubicBezTo>
                  <a:cubicBezTo>
                    <a:pt x="65931" y="6127"/>
                    <a:pt x="68089" y="5199"/>
                    <a:pt x="69981" y="4367"/>
                  </a:cubicBezTo>
                  <a:cubicBezTo>
                    <a:pt x="71871" y="3535"/>
                    <a:pt x="73490" y="2799"/>
                    <a:pt x="74804" y="2174"/>
                  </a:cubicBezTo>
                  <a:cubicBezTo>
                    <a:pt x="76120" y="1550"/>
                    <a:pt x="77125" y="1031"/>
                    <a:pt x="77794" y="653"/>
                  </a:cubicBezTo>
                  <a:cubicBezTo>
                    <a:pt x="78463" y="275"/>
                    <a:pt x="78790" y="34"/>
                    <a:pt x="78772" y="5"/>
                  </a:cubicBezTo>
                  <a:cubicBezTo>
                    <a:pt x="78771" y="2"/>
                    <a:pt x="78767" y="1"/>
                    <a:pt x="787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8"/>
            <p:cNvSpPr/>
            <p:nvPr/>
          </p:nvSpPr>
          <p:spPr>
            <a:xfrm>
              <a:off x="4988400" y="3703175"/>
              <a:ext cx="540575" cy="960175"/>
            </a:xfrm>
            <a:custGeom>
              <a:rect b="b" l="l" r="r" t="t"/>
              <a:pathLst>
                <a:path extrusionOk="0" h="38407" w="21623">
                  <a:moveTo>
                    <a:pt x="21582" y="0"/>
                  </a:moveTo>
                  <a:cubicBezTo>
                    <a:pt x="21526" y="0"/>
                    <a:pt x="21365" y="70"/>
                    <a:pt x="21108" y="201"/>
                  </a:cubicBezTo>
                  <a:cubicBezTo>
                    <a:pt x="20956" y="280"/>
                    <a:pt x="20770" y="380"/>
                    <a:pt x="20551" y="499"/>
                  </a:cubicBezTo>
                  <a:cubicBezTo>
                    <a:pt x="20333" y="619"/>
                    <a:pt x="20083" y="761"/>
                    <a:pt x="19801" y="920"/>
                  </a:cubicBezTo>
                  <a:lnTo>
                    <a:pt x="17750" y="2079"/>
                  </a:lnTo>
                  <a:lnTo>
                    <a:pt x="15032" y="3612"/>
                  </a:lnTo>
                  <a:cubicBezTo>
                    <a:pt x="14526" y="3896"/>
                    <a:pt x="14000" y="4196"/>
                    <a:pt x="13451" y="4510"/>
                  </a:cubicBezTo>
                  <a:cubicBezTo>
                    <a:pt x="13177" y="4668"/>
                    <a:pt x="12897" y="4829"/>
                    <a:pt x="12612" y="4995"/>
                  </a:cubicBezTo>
                  <a:lnTo>
                    <a:pt x="12182" y="5247"/>
                  </a:lnTo>
                  <a:lnTo>
                    <a:pt x="11964" y="5375"/>
                  </a:lnTo>
                  <a:lnTo>
                    <a:pt x="11745" y="5505"/>
                  </a:lnTo>
                  <a:cubicBezTo>
                    <a:pt x="11156" y="5854"/>
                    <a:pt x="10554" y="6225"/>
                    <a:pt x="9939" y="6619"/>
                  </a:cubicBezTo>
                  <a:cubicBezTo>
                    <a:pt x="9630" y="6814"/>
                    <a:pt x="9320" y="7019"/>
                    <a:pt x="9007" y="7229"/>
                  </a:cubicBezTo>
                  <a:lnTo>
                    <a:pt x="8536" y="7549"/>
                  </a:lnTo>
                  <a:lnTo>
                    <a:pt x="8065" y="7883"/>
                  </a:lnTo>
                  <a:cubicBezTo>
                    <a:pt x="7436" y="8337"/>
                    <a:pt x="6802" y="8825"/>
                    <a:pt x="6183" y="9362"/>
                  </a:cubicBezTo>
                  <a:cubicBezTo>
                    <a:pt x="5564" y="9897"/>
                    <a:pt x="4958" y="10483"/>
                    <a:pt x="4389" y="11129"/>
                  </a:cubicBezTo>
                  <a:lnTo>
                    <a:pt x="4181" y="11376"/>
                  </a:lnTo>
                  <a:lnTo>
                    <a:pt x="4075" y="11501"/>
                  </a:lnTo>
                  <a:lnTo>
                    <a:pt x="4022" y="11563"/>
                  </a:lnTo>
                  <a:cubicBezTo>
                    <a:pt x="4005" y="11584"/>
                    <a:pt x="3990" y="11605"/>
                    <a:pt x="3971" y="11626"/>
                  </a:cubicBezTo>
                  <a:lnTo>
                    <a:pt x="3770" y="11885"/>
                  </a:lnTo>
                  <a:lnTo>
                    <a:pt x="3669" y="12014"/>
                  </a:lnTo>
                  <a:cubicBezTo>
                    <a:pt x="3635" y="12058"/>
                    <a:pt x="3604" y="12103"/>
                    <a:pt x="3572" y="12148"/>
                  </a:cubicBezTo>
                  <a:lnTo>
                    <a:pt x="3380" y="12416"/>
                  </a:lnTo>
                  <a:lnTo>
                    <a:pt x="3330" y="12483"/>
                  </a:lnTo>
                  <a:lnTo>
                    <a:pt x="3319" y="12500"/>
                  </a:lnTo>
                  <a:lnTo>
                    <a:pt x="3306" y="12519"/>
                  </a:lnTo>
                  <a:lnTo>
                    <a:pt x="3283" y="12555"/>
                  </a:lnTo>
                  <a:lnTo>
                    <a:pt x="3233" y="12628"/>
                  </a:lnTo>
                  <a:lnTo>
                    <a:pt x="3187" y="12701"/>
                  </a:lnTo>
                  <a:cubicBezTo>
                    <a:pt x="3065" y="12898"/>
                    <a:pt x="2952" y="13098"/>
                    <a:pt x="2848" y="13299"/>
                  </a:cubicBezTo>
                  <a:cubicBezTo>
                    <a:pt x="2645" y="13701"/>
                    <a:pt x="2460" y="14112"/>
                    <a:pt x="2297" y="14534"/>
                  </a:cubicBezTo>
                  <a:cubicBezTo>
                    <a:pt x="2133" y="14951"/>
                    <a:pt x="1985" y="15376"/>
                    <a:pt x="1848" y="15806"/>
                  </a:cubicBezTo>
                  <a:cubicBezTo>
                    <a:pt x="1572" y="16665"/>
                    <a:pt x="1347" y="17522"/>
                    <a:pt x="1151" y="18371"/>
                  </a:cubicBezTo>
                  <a:cubicBezTo>
                    <a:pt x="955" y="19220"/>
                    <a:pt x="792" y="20062"/>
                    <a:pt x="653" y="20892"/>
                  </a:cubicBezTo>
                  <a:cubicBezTo>
                    <a:pt x="385" y="22487"/>
                    <a:pt x="202" y="24095"/>
                    <a:pt x="102" y="25710"/>
                  </a:cubicBezTo>
                  <a:cubicBezTo>
                    <a:pt x="9" y="27255"/>
                    <a:pt x="1" y="28729"/>
                    <a:pt x="85" y="30108"/>
                  </a:cubicBezTo>
                  <a:cubicBezTo>
                    <a:pt x="171" y="31485"/>
                    <a:pt x="348" y="32769"/>
                    <a:pt x="642" y="33922"/>
                  </a:cubicBezTo>
                  <a:cubicBezTo>
                    <a:pt x="788" y="34497"/>
                    <a:pt x="965" y="35039"/>
                    <a:pt x="1177" y="35538"/>
                  </a:cubicBezTo>
                  <a:cubicBezTo>
                    <a:pt x="1389" y="36036"/>
                    <a:pt x="1640" y="36491"/>
                    <a:pt x="1926" y="36885"/>
                  </a:cubicBezTo>
                  <a:cubicBezTo>
                    <a:pt x="2214" y="37277"/>
                    <a:pt x="2543" y="37607"/>
                    <a:pt x="2893" y="37849"/>
                  </a:cubicBezTo>
                  <a:cubicBezTo>
                    <a:pt x="3211" y="38072"/>
                    <a:pt x="3568" y="38234"/>
                    <a:pt x="3946" y="38324"/>
                  </a:cubicBezTo>
                  <a:cubicBezTo>
                    <a:pt x="4030" y="38346"/>
                    <a:pt x="4113" y="38359"/>
                    <a:pt x="4193" y="38373"/>
                  </a:cubicBezTo>
                  <a:lnTo>
                    <a:pt x="4313" y="38387"/>
                  </a:lnTo>
                  <a:cubicBezTo>
                    <a:pt x="4332" y="38390"/>
                    <a:pt x="4351" y="38393"/>
                    <a:pt x="4370" y="38394"/>
                  </a:cubicBezTo>
                  <a:lnTo>
                    <a:pt x="4428" y="38398"/>
                  </a:lnTo>
                  <a:lnTo>
                    <a:pt x="4540" y="38405"/>
                  </a:lnTo>
                  <a:lnTo>
                    <a:pt x="4647" y="38407"/>
                  </a:lnTo>
                  <a:cubicBezTo>
                    <a:pt x="4655" y="38407"/>
                    <a:pt x="4663" y="38407"/>
                    <a:pt x="4670" y="38407"/>
                  </a:cubicBezTo>
                  <a:cubicBezTo>
                    <a:pt x="4734" y="38407"/>
                    <a:pt x="4793" y="38402"/>
                    <a:pt x="4851" y="38400"/>
                  </a:cubicBezTo>
                  <a:cubicBezTo>
                    <a:pt x="5069" y="38387"/>
                    <a:pt x="5285" y="38352"/>
                    <a:pt x="5496" y="38296"/>
                  </a:cubicBezTo>
                  <a:cubicBezTo>
                    <a:pt x="5538" y="38284"/>
                    <a:pt x="5579" y="38275"/>
                    <a:pt x="5616" y="38262"/>
                  </a:cubicBezTo>
                  <a:cubicBezTo>
                    <a:pt x="5652" y="38251"/>
                    <a:pt x="5686" y="38238"/>
                    <a:pt x="5717" y="38227"/>
                  </a:cubicBezTo>
                  <a:cubicBezTo>
                    <a:pt x="5749" y="38215"/>
                    <a:pt x="5777" y="38206"/>
                    <a:pt x="5803" y="38196"/>
                  </a:cubicBezTo>
                  <a:cubicBezTo>
                    <a:pt x="5829" y="38185"/>
                    <a:pt x="5852" y="38173"/>
                    <a:pt x="5873" y="38163"/>
                  </a:cubicBezTo>
                  <a:cubicBezTo>
                    <a:pt x="5953" y="38124"/>
                    <a:pt x="5992" y="38096"/>
                    <a:pt x="5987" y="38079"/>
                  </a:cubicBezTo>
                  <a:cubicBezTo>
                    <a:pt x="5983" y="38064"/>
                    <a:pt x="5950" y="38057"/>
                    <a:pt x="5891" y="38057"/>
                  </a:cubicBezTo>
                  <a:cubicBezTo>
                    <a:pt x="5877" y="38057"/>
                    <a:pt x="5862" y="38057"/>
                    <a:pt x="5846" y="38058"/>
                  </a:cubicBezTo>
                  <a:lnTo>
                    <a:pt x="5684" y="38068"/>
                  </a:lnTo>
                  <a:lnTo>
                    <a:pt x="5582" y="38076"/>
                  </a:lnTo>
                  <a:lnTo>
                    <a:pt x="5464" y="38083"/>
                  </a:lnTo>
                  <a:cubicBezTo>
                    <a:pt x="5362" y="38090"/>
                    <a:pt x="5260" y="38094"/>
                    <a:pt x="5158" y="38094"/>
                  </a:cubicBezTo>
                  <a:cubicBezTo>
                    <a:pt x="5057" y="38094"/>
                    <a:pt x="4955" y="38090"/>
                    <a:pt x="4854" y="38083"/>
                  </a:cubicBezTo>
                  <a:cubicBezTo>
                    <a:pt x="4793" y="38079"/>
                    <a:pt x="4733" y="38076"/>
                    <a:pt x="4670" y="38067"/>
                  </a:cubicBezTo>
                  <a:lnTo>
                    <a:pt x="4573" y="38054"/>
                  </a:lnTo>
                  <a:lnTo>
                    <a:pt x="4474" y="38036"/>
                  </a:lnTo>
                  <a:lnTo>
                    <a:pt x="4425" y="38027"/>
                  </a:lnTo>
                  <a:cubicBezTo>
                    <a:pt x="4408" y="38023"/>
                    <a:pt x="4391" y="38019"/>
                    <a:pt x="4375" y="38015"/>
                  </a:cubicBezTo>
                  <a:lnTo>
                    <a:pt x="4271" y="37991"/>
                  </a:lnTo>
                  <a:cubicBezTo>
                    <a:pt x="4202" y="37971"/>
                    <a:pt x="4130" y="37953"/>
                    <a:pt x="4060" y="37926"/>
                  </a:cubicBezTo>
                  <a:cubicBezTo>
                    <a:pt x="3746" y="37819"/>
                    <a:pt x="3454" y="37655"/>
                    <a:pt x="3197" y="37444"/>
                  </a:cubicBezTo>
                  <a:cubicBezTo>
                    <a:pt x="2916" y="37215"/>
                    <a:pt x="2652" y="36911"/>
                    <a:pt x="2418" y="36547"/>
                  </a:cubicBezTo>
                  <a:cubicBezTo>
                    <a:pt x="2184" y="36183"/>
                    <a:pt x="1981" y="35759"/>
                    <a:pt x="1807" y="35288"/>
                  </a:cubicBezTo>
                  <a:cubicBezTo>
                    <a:pt x="1634" y="34819"/>
                    <a:pt x="1492" y="34301"/>
                    <a:pt x="1375" y="33750"/>
                  </a:cubicBezTo>
                  <a:cubicBezTo>
                    <a:pt x="1142" y="32649"/>
                    <a:pt x="1013" y="31406"/>
                    <a:pt x="968" y="30065"/>
                  </a:cubicBezTo>
                  <a:cubicBezTo>
                    <a:pt x="923" y="28726"/>
                    <a:pt x="962" y="27288"/>
                    <a:pt x="1082" y="25779"/>
                  </a:cubicBezTo>
                  <a:cubicBezTo>
                    <a:pt x="1200" y="24271"/>
                    <a:pt x="1395" y="22691"/>
                    <a:pt x="1680" y="21069"/>
                  </a:cubicBezTo>
                  <a:cubicBezTo>
                    <a:pt x="1824" y="20258"/>
                    <a:pt x="1990" y="19437"/>
                    <a:pt x="2184" y="18611"/>
                  </a:cubicBezTo>
                  <a:cubicBezTo>
                    <a:pt x="2376" y="17786"/>
                    <a:pt x="2598" y="16956"/>
                    <a:pt x="2862" y="16132"/>
                  </a:cubicBezTo>
                  <a:cubicBezTo>
                    <a:pt x="2993" y="15720"/>
                    <a:pt x="3135" y="15315"/>
                    <a:pt x="3288" y="14922"/>
                  </a:cubicBezTo>
                  <a:cubicBezTo>
                    <a:pt x="3441" y="14528"/>
                    <a:pt x="3607" y="14146"/>
                    <a:pt x="3791" y="13783"/>
                  </a:cubicBezTo>
                  <a:cubicBezTo>
                    <a:pt x="3884" y="13604"/>
                    <a:pt x="3981" y="13428"/>
                    <a:pt x="4084" y="13262"/>
                  </a:cubicBezTo>
                  <a:lnTo>
                    <a:pt x="4122" y="13200"/>
                  </a:lnTo>
                  <a:lnTo>
                    <a:pt x="4161" y="13141"/>
                  </a:lnTo>
                  <a:lnTo>
                    <a:pt x="4181" y="13110"/>
                  </a:lnTo>
                  <a:lnTo>
                    <a:pt x="4190" y="13095"/>
                  </a:lnTo>
                  <a:lnTo>
                    <a:pt x="4202" y="13079"/>
                  </a:lnTo>
                  <a:lnTo>
                    <a:pt x="4247" y="13017"/>
                  </a:lnTo>
                  <a:cubicBezTo>
                    <a:pt x="4306" y="12935"/>
                    <a:pt x="4365" y="12850"/>
                    <a:pt x="4424" y="12767"/>
                  </a:cubicBezTo>
                  <a:cubicBezTo>
                    <a:pt x="4452" y="12727"/>
                    <a:pt x="4480" y="12684"/>
                    <a:pt x="4511" y="12644"/>
                  </a:cubicBezTo>
                  <a:cubicBezTo>
                    <a:pt x="4542" y="12603"/>
                    <a:pt x="4573" y="12564"/>
                    <a:pt x="4604" y="12523"/>
                  </a:cubicBezTo>
                  <a:lnTo>
                    <a:pt x="4789" y="12282"/>
                  </a:lnTo>
                  <a:cubicBezTo>
                    <a:pt x="4805" y="12261"/>
                    <a:pt x="4820" y="12242"/>
                    <a:pt x="4836" y="12222"/>
                  </a:cubicBezTo>
                  <a:lnTo>
                    <a:pt x="4885" y="12163"/>
                  </a:lnTo>
                  <a:lnTo>
                    <a:pt x="4982" y="12048"/>
                  </a:lnTo>
                  <a:lnTo>
                    <a:pt x="5174" y="11814"/>
                  </a:lnTo>
                  <a:cubicBezTo>
                    <a:pt x="5701" y="11206"/>
                    <a:pt x="6268" y="10648"/>
                    <a:pt x="6852" y="10127"/>
                  </a:cubicBezTo>
                  <a:cubicBezTo>
                    <a:pt x="7437" y="9606"/>
                    <a:pt x="8040" y="9127"/>
                    <a:pt x="8643" y="8675"/>
                  </a:cubicBezTo>
                  <a:lnTo>
                    <a:pt x="9097" y="8342"/>
                  </a:lnTo>
                  <a:lnTo>
                    <a:pt x="9549" y="8018"/>
                  </a:lnTo>
                  <a:cubicBezTo>
                    <a:pt x="9853" y="7808"/>
                    <a:pt x="10151" y="7601"/>
                    <a:pt x="10450" y="7401"/>
                  </a:cubicBezTo>
                  <a:cubicBezTo>
                    <a:pt x="11049" y="7001"/>
                    <a:pt x="11635" y="6620"/>
                    <a:pt x="12207" y="6257"/>
                  </a:cubicBezTo>
                  <a:lnTo>
                    <a:pt x="12421" y="6122"/>
                  </a:lnTo>
                  <a:lnTo>
                    <a:pt x="12633" y="5989"/>
                  </a:lnTo>
                  <a:lnTo>
                    <a:pt x="13053" y="5725"/>
                  </a:lnTo>
                  <a:lnTo>
                    <a:pt x="13871" y="5216"/>
                  </a:lnTo>
                  <a:lnTo>
                    <a:pt x="15414" y="4259"/>
                  </a:lnTo>
                  <a:cubicBezTo>
                    <a:pt x="16398" y="3649"/>
                    <a:pt x="17285" y="3090"/>
                    <a:pt x="18058" y="2588"/>
                  </a:cubicBezTo>
                  <a:cubicBezTo>
                    <a:pt x="18252" y="2463"/>
                    <a:pt x="18437" y="2340"/>
                    <a:pt x="18616" y="2222"/>
                  </a:cubicBezTo>
                  <a:lnTo>
                    <a:pt x="18880" y="2049"/>
                  </a:lnTo>
                  <a:lnTo>
                    <a:pt x="19130" y="1881"/>
                  </a:lnTo>
                  <a:cubicBezTo>
                    <a:pt x="19295" y="1770"/>
                    <a:pt x="19451" y="1664"/>
                    <a:pt x="19600" y="1563"/>
                  </a:cubicBezTo>
                  <a:lnTo>
                    <a:pt x="20021" y="1269"/>
                  </a:lnTo>
                  <a:cubicBezTo>
                    <a:pt x="20288" y="1085"/>
                    <a:pt x="20520" y="914"/>
                    <a:pt x="20723" y="766"/>
                  </a:cubicBezTo>
                  <a:cubicBezTo>
                    <a:pt x="20924" y="619"/>
                    <a:pt x="21092" y="489"/>
                    <a:pt x="21226" y="381"/>
                  </a:cubicBezTo>
                  <a:cubicBezTo>
                    <a:pt x="21493" y="166"/>
                    <a:pt x="21622" y="38"/>
                    <a:pt x="21602" y="7"/>
                  </a:cubicBezTo>
                  <a:cubicBezTo>
                    <a:pt x="21599" y="3"/>
                    <a:pt x="21593" y="0"/>
                    <a:pt x="21582" y="0"/>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8"/>
            <p:cNvSpPr/>
            <p:nvPr/>
          </p:nvSpPr>
          <p:spPr>
            <a:xfrm>
              <a:off x="5126950" y="4086225"/>
              <a:ext cx="275900" cy="505600"/>
            </a:xfrm>
            <a:custGeom>
              <a:rect b="b" l="l" r="r" t="t"/>
              <a:pathLst>
                <a:path extrusionOk="0" h="20224" w="11036">
                  <a:moveTo>
                    <a:pt x="2222" y="1"/>
                  </a:moveTo>
                  <a:cubicBezTo>
                    <a:pt x="2186" y="1"/>
                    <a:pt x="2121" y="88"/>
                    <a:pt x="2030" y="255"/>
                  </a:cubicBezTo>
                  <a:cubicBezTo>
                    <a:pt x="2006" y="300"/>
                    <a:pt x="1979" y="349"/>
                    <a:pt x="1951" y="405"/>
                  </a:cubicBezTo>
                  <a:cubicBezTo>
                    <a:pt x="1923" y="461"/>
                    <a:pt x="1896" y="523"/>
                    <a:pt x="1866" y="591"/>
                  </a:cubicBezTo>
                  <a:cubicBezTo>
                    <a:pt x="1806" y="726"/>
                    <a:pt x="1738" y="880"/>
                    <a:pt x="1670" y="1060"/>
                  </a:cubicBezTo>
                  <a:cubicBezTo>
                    <a:pt x="1635" y="1149"/>
                    <a:pt x="1598" y="1243"/>
                    <a:pt x="1562" y="1343"/>
                  </a:cubicBezTo>
                  <a:cubicBezTo>
                    <a:pt x="1525" y="1442"/>
                    <a:pt x="1490" y="1548"/>
                    <a:pt x="1452" y="1657"/>
                  </a:cubicBezTo>
                  <a:cubicBezTo>
                    <a:pt x="1433" y="1714"/>
                    <a:pt x="1414" y="1770"/>
                    <a:pt x="1395" y="1827"/>
                  </a:cubicBezTo>
                  <a:cubicBezTo>
                    <a:pt x="1375" y="1884"/>
                    <a:pt x="1357" y="1943"/>
                    <a:pt x="1338" y="2003"/>
                  </a:cubicBezTo>
                  <a:cubicBezTo>
                    <a:pt x="1301" y="2124"/>
                    <a:pt x="1261" y="2249"/>
                    <a:pt x="1222" y="2380"/>
                  </a:cubicBezTo>
                  <a:cubicBezTo>
                    <a:pt x="1069" y="2901"/>
                    <a:pt x="914" y="3501"/>
                    <a:pt x="774" y="4172"/>
                  </a:cubicBezTo>
                  <a:cubicBezTo>
                    <a:pt x="632" y="4841"/>
                    <a:pt x="501" y="5580"/>
                    <a:pt x="394" y="6377"/>
                  </a:cubicBezTo>
                  <a:cubicBezTo>
                    <a:pt x="286" y="7172"/>
                    <a:pt x="200" y="8027"/>
                    <a:pt x="137" y="8928"/>
                  </a:cubicBezTo>
                  <a:cubicBezTo>
                    <a:pt x="106" y="9377"/>
                    <a:pt x="81" y="9838"/>
                    <a:pt x="60" y="10309"/>
                  </a:cubicBezTo>
                  <a:cubicBezTo>
                    <a:pt x="40" y="10781"/>
                    <a:pt x="26" y="11262"/>
                    <a:pt x="17" y="11751"/>
                  </a:cubicBezTo>
                  <a:cubicBezTo>
                    <a:pt x="1" y="12731"/>
                    <a:pt x="6" y="13743"/>
                    <a:pt x="27" y="14779"/>
                  </a:cubicBezTo>
                  <a:cubicBezTo>
                    <a:pt x="31" y="15037"/>
                    <a:pt x="37" y="15294"/>
                    <a:pt x="44" y="15549"/>
                  </a:cubicBezTo>
                  <a:cubicBezTo>
                    <a:pt x="48" y="15677"/>
                    <a:pt x="51" y="15804"/>
                    <a:pt x="55" y="15930"/>
                  </a:cubicBezTo>
                  <a:cubicBezTo>
                    <a:pt x="57" y="15993"/>
                    <a:pt x="58" y="16056"/>
                    <a:pt x="61" y="16119"/>
                  </a:cubicBezTo>
                  <a:lnTo>
                    <a:pt x="64" y="16213"/>
                  </a:lnTo>
                  <a:cubicBezTo>
                    <a:pt x="65" y="16247"/>
                    <a:pt x="67" y="16280"/>
                    <a:pt x="68" y="16312"/>
                  </a:cubicBezTo>
                  <a:cubicBezTo>
                    <a:pt x="69" y="16378"/>
                    <a:pt x="72" y="16444"/>
                    <a:pt x="75" y="16510"/>
                  </a:cubicBezTo>
                  <a:cubicBezTo>
                    <a:pt x="79" y="16576"/>
                    <a:pt x="85" y="16642"/>
                    <a:pt x="89" y="16708"/>
                  </a:cubicBezTo>
                  <a:cubicBezTo>
                    <a:pt x="97" y="16840"/>
                    <a:pt x="114" y="16972"/>
                    <a:pt x="128" y="17105"/>
                  </a:cubicBezTo>
                  <a:cubicBezTo>
                    <a:pt x="162" y="17370"/>
                    <a:pt x="213" y="17633"/>
                    <a:pt x="280" y="17893"/>
                  </a:cubicBezTo>
                  <a:cubicBezTo>
                    <a:pt x="349" y="18159"/>
                    <a:pt x="445" y="18417"/>
                    <a:pt x="564" y="18666"/>
                  </a:cubicBezTo>
                  <a:cubicBezTo>
                    <a:pt x="686" y="18922"/>
                    <a:pt x="847" y="19161"/>
                    <a:pt x="1036" y="19371"/>
                  </a:cubicBezTo>
                  <a:cubicBezTo>
                    <a:pt x="1232" y="19586"/>
                    <a:pt x="1462" y="19765"/>
                    <a:pt x="1718" y="19901"/>
                  </a:cubicBezTo>
                  <a:cubicBezTo>
                    <a:pt x="1749" y="19920"/>
                    <a:pt x="1781" y="19934"/>
                    <a:pt x="1812" y="19949"/>
                  </a:cubicBezTo>
                  <a:lnTo>
                    <a:pt x="1909" y="19994"/>
                  </a:lnTo>
                  <a:cubicBezTo>
                    <a:pt x="1941" y="20008"/>
                    <a:pt x="1974" y="20019"/>
                    <a:pt x="2006" y="20032"/>
                  </a:cubicBezTo>
                  <a:cubicBezTo>
                    <a:pt x="2040" y="20045"/>
                    <a:pt x="2072" y="20057"/>
                    <a:pt x="2104" y="20069"/>
                  </a:cubicBezTo>
                  <a:cubicBezTo>
                    <a:pt x="2171" y="20088"/>
                    <a:pt x="2235" y="20108"/>
                    <a:pt x="2301" y="20126"/>
                  </a:cubicBezTo>
                  <a:lnTo>
                    <a:pt x="2400" y="20149"/>
                  </a:lnTo>
                  <a:cubicBezTo>
                    <a:pt x="2432" y="20156"/>
                    <a:pt x="2466" y="20164"/>
                    <a:pt x="2498" y="20168"/>
                  </a:cubicBezTo>
                  <a:cubicBezTo>
                    <a:pt x="2708" y="20206"/>
                    <a:pt x="2920" y="20224"/>
                    <a:pt x="3132" y="20224"/>
                  </a:cubicBezTo>
                  <a:cubicBezTo>
                    <a:pt x="3174" y="20224"/>
                    <a:pt x="3216" y="20223"/>
                    <a:pt x="3258" y="20222"/>
                  </a:cubicBezTo>
                  <a:cubicBezTo>
                    <a:pt x="3496" y="20213"/>
                    <a:pt x="3731" y="20188"/>
                    <a:pt x="3964" y="20146"/>
                  </a:cubicBezTo>
                  <a:cubicBezTo>
                    <a:pt x="4416" y="20067"/>
                    <a:pt x="4832" y="19943"/>
                    <a:pt x="5223" y="19806"/>
                  </a:cubicBezTo>
                  <a:cubicBezTo>
                    <a:pt x="5272" y="19789"/>
                    <a:pt x="5320" y="19771"/>
                    <a:pt x="5368" y="19754"/>
                  </a:cubicBezTo>
                  <a:lnTo>
                    <a:pt x="5511" y="19700"/>
                  </a:lnTo>
                  <a:cubicBezTo>
                    <a:pt x="5605" y="19664"/>
                    <a:pt x="5698" y="19629"/>
                    <a:pt x="5789" y="19591"/>
                  </a:cubicBezTo>
                  <a:lnTo>
                    <a:pt x="5926" y="19534"/>
                  </a:lnTo>
                  <a:lnTo>
                    <a:pt x="6059" y="19475"/>
                  </a:lnTo>
                  <a:cubicBezTo>
                    <a:pt x="6149" y="19439"/>
                    <a:pt x="6235" y="19398"/>
                    <a:pt x="6322" y="19360"/>
                  </a:cubicBezTo>
                  <a:cubicBezTo>
                    <a:pt x="6665" y="19203"/>
                    <a:pt x="6987" y="19041"/>
                    <a:pt x="7292" y="18884"/>
                  </a:cubicBezTo>
                  <a:cubicBezTo>
                    <a:pt x="7899" y="18565"/>
                    <a:pt x="8432" y="18257"/>
                    <a:pt x="8894" y="17977"/>
                  </a:cubicBezTo>
                  <a:cubicBezTo>
                    <a:pt x="9356" y="17699"/>
                    <a:pt x="9749" y="17452"/>
                    <a:pt x="10065" y="17244"/>
                  </a:cubicBezTo>
                  <a:cubicBezTo>
                    <a:pt x="10699" y="16828"/>
                    <a:pt x="11036" y="16576"/>
                    <a:pt x="11004" y="16510"/>
                  </a:cubicBezTo>
                  <a:cubicBezTo>
                    <a:pt x="10998" y="16499"/>
                    <a:pt x="10982" y="16494"/>
                    <a:pt x="10955" y="16494"/>
                  </a:cubicBezTo>
                  <a:cubicBezTo>
                    <a:pt x="10825" y="16494"/>
                    <a:pt x="10447" y="16626"/>
                    <a:pt x="9867" y="16880"/>
                  </a:cubicBezTo>
                  <a:cubicBezTo>
                    <a:pt x="9519" y="17031"/>
                    <a:pt x="9099" y="17227"/>
                    <a:pt x="8613" y="17453"/>
                  </a:cubicBezTo>
                  <a:cubicBezTo>
                    <a:pt x="8128" y="17679"/>
                    <a:pt x="7577" y="17938"/>
                    <a:pt x="6966" y="18205"/>
                  </a:cubicBezTo>
                  <a:cubicBezTo>
                    <a:pt x="6659" y="18338"/>
                    <a:pt x="6339" y="18473"/>
                    <a:pt x="6002" y="18603"/>
                  </a:cubicBezTo>
                  <a:cubicBezTo>
                    <a:pt x="5917" y="18635"/>
                    <a:pt x="5833" y="18669"/>
                    <a:pt x="5747" y="18700"/>
                  </a:cubicBezTo>
                  <a:lnTo>
                    <a:pt x="5618" y="18747"/>
                  </a:lnTo>
                  <a:lnTo>
                    <a:pt x="5486" y="18792"/>
                  </a:lnTo>
                  <a:cubicBezTo>
                    <a:pt x="5399" y="18825"/>
                    <a:pt x="5310" y="18853"/>
                    <a:pt x="5220" y="18884"/>
                  </a:cubicBezTo>
                  <a:lnTo>
                    <a:pt x="5085" y="18926"/>
                  </a:lnTo>
                  <a:cubicBezTo>
                    <a:pt x="5040" y="18940"/>
                    <a:pt x="4994" y="18954"/>
                    <a:pt x="4949" y="18968"/>
                  </a:cubicBezTo>
                  <a:cubicBezTo>
                    <a:pt x="4584" y="19076"/>
                    <a:pt x="4203" y="19169"/>
                    <a:pt x="3819" y="19221"/>
                  </a:cubicBezTo>
                  <a:cubicBezTo>
                    <a:pt x="3631" y="19247"/>
                    <a:pt x="3442" y="19263"/>
                    <a:pt x="3255" y="19263"/>
                  </a:cubicBezTo>
                  <a:cubicBezTo>
                    <a:pt x="3061" y="19263"/>
                    <a:pt x="2869" y="19246"/>
                    <a:pt x="2688" y="19207"/>
                  </a:cubicBezTo>
                  <a:cubicBezTo>
                    <a:pt x="2664" y="19203"/>
                    <a:pt x="2643" y="19196"/>
                    <a:pt x="2622" y="19190"/>
                  </a:cubicBezTo>
                  <a:lnTo>
                    <a:pt x="2556" y="19173"/>
                  </a:lnTo>
                  <a:cubicBezTo>
                    <a:pt x="2513" y="19161"/>
                    <a:pt x="2471" y="19145"/>
                    <a:pt x="2429" y="19133"/>
                  </a:cubicBezTo>
                  <a:lnTo>
                    <a:pt x="2369" y="19107"/>
                  </a:lnTo>
                  <a:cubicBezTo>
                    <a:pt x="2349" y="19099"/>
                    <a:pt x="2328" y="19092"/>
                    <a:pt x="2308" y="19082"/>
                  </a:cubicBezTo>
                  <a:lnTo>
                    <a:pt x="2251" y="19052"/>
                  </a:lnTo>
                  <a:cubicBezTo>
                    <a:pt x="2231" y="19044"/>
                    <a:pt x="2211" y="19034"/>
                    <a:pt x="2193" y="19023"/>
                  </a:cubicBezTo>
                  <a:cubicBezTo>
                    <a:pt x="2043" y="18936"/>
                    <a:pt x="1906" y="18825"/>
                    <a:pt x="1792" y="18693"/>
                  </a:cubicBezTo>
                  <a:cubicBezTo>
                    <a:pt x="1670" y="18549"/>
                    <a:pt x="1569" y="18390"/>
                    <a:pt x="1492" y="18219"/>
                  </a:cubicBezTo>
                  <a:cubicBezTo>
                    <a:pt x="1406" y="18029"/>
                    <a:pt x="1338" y="17834"/>
                    <a:pt x="1288" y="17632"/>
                  </a:cubicBezTo>
                  <a:cubicBezTo>
                    <a:pt x="1236" y="17415"/>
                    <a:pt x="1198" y="17196"/>
                    <a:pt x="1173" y="16975"/>
                  </a:cubicBezTo>
                  <a:cubicBezTo>
                    <a:pt x="1161" y="16861"/>
                    <a:pt x="1147" y="16748"/>
                    <a:pt x="1142" y="16629"/>
                  </a:cubicBezTo>
                  <a:cubicBezTo>
                    <a:pt x="1138" y="16572"/>
                    <a:pt x="1132" y="16514"/>
                    <a:pt x="1130" y="16454"/>
                  </a:cubicBezTo>
                  <a:cubicBezTo>
                    <a:pt x="1129" y="16395"/>
                    <a:pt x="1126" y="16336"/>
                    <a:pt x="1125" y="16277"/>
                  </a:cubicBezTo>
                  <a:lnTo>
                    <a:pt x="1122" y="16187"/>
                  </a:lnTo>
                  <a:lnTo>
                    <a:pt x="1119" y="16091"/>
                  </a:lnTo>
                  <a:cubicBezTo>
                    <a:pt x="1118" y="16029"/>
                    <a:pt x="1116" y="15966"/>
                    <a:pt x="1115" y="15903"/>
                  </a:cubicBezTo>
                  <a:cubicBezTo>
                    <a:pt x="1112" y="15776"/>
                    <a:pt x="1109" y="15650"/>
                    <a:pt x="1105" y="15522"/>
                  </a:cubicBezTo>
                  <a:cubicBezTo>
                    <a:pt x="1101" y="15269"/>
                    <a:pt x="1095" y="15013"/>
                    <a:pt x="1090" y="14756"/>
                  </a:cubicBezTo>
                  <a:cubicBezTo>
                    <a:pt x="1069" y="13729"/>
                    <a:pt x="1056" y="12728"/>
                    <a:pt x="1059" y="11761"/>
                  </a:cubicBezTo>
                  <a:cubicBezTo>
                    <a:pt x="1060" y="11279"/>
                    <a:pt x="1066" y="10804"/>
                    <a:pt x="1074" y="10340"/>
                  </a:cubicBezTo>
                  <a:cubicBezTo>
                    <a:pt x="1083" y="9876"/>
                    <a:pt x="1097" y="9422"/>
                    <a:pt x="1114" y="8980"/>
                  </a:cubicBezTo>
                  <a:cubicBezTo>
                    <a:pt x="1150" y="8096"/>
                    <a:pt x="1201" y="7257"/>
                    <a:pt x="1270" y="6472"/>
                  </a:cubicBezTo>
                  <a:cubicBezTo>
                    <a:pt x="1337" y="5690"/>
                    <a:pt x="1421" y="4963"/>
                    <a:pt x="1513" y="4301"/>
                  </a:cubicBezTo>
                  <a:cubicBezTo>
                    <a:pt x="1604" y="3638"/>
                    <a:pt x="1702" y="3042"/>
                    <a:pt x="1799" y="2518"/>
                  </a:cubicBezTo>
                  <a:cubicBezTo>
                    <a:pt x="1823" y="2387"/>
                    <a:pt x="1847" y="2262"/>
                    <a:pt x="1871" y="2139"/>
                  </a:cubicBezTo>
                  <a:cubicBezTo>
                    <a:pt x="1884" y="2079"/>
                    <a:pt x="1894" y="2019"/>
                    <a:pt x="1906" y="1961"/>
                  </a:cubicBezTo>
                  <a:cubicBezTo>
                    <a:pt x="1918" y="1903"/>
                    <a:pt x="1930" y="1846"/>
                    <a:pt x="1941" y="1790"/>
                  </a:cubicBezTo>
                  <a:cubicBezTo>
                    <a:pt x="1962" y="1677"/>
                    <a:pt x="1984" y="1570"/>
                    <a:pt x="2006" y="1469"/>
                  </a:cubicBezTo>
                  <a:cubicBezTo>
                    <a:pt x="2027" y="1366"/>
                    <a:pt x="2048" y="1269"/>
                    <a:pt x="2066" y="1177"/>
                  </a:cubicBezTo>
                  <a:cubicBezTo>
                    <a:pt x="2103" y="993"/>
                    <a:pt x="2140" y="830"/>
                    <a:pt x="2166" y="686"/>
                  </a:cubicBezTo>
                  <a:cubicBezTo>
                    <a:pt x="2180" y="615"/>
                    <a:pt x="2193" y="549"/>
                    <a:pt x="2204" y="488"/>
                  </a:cubicBezTo>
                  <a:cubicBezTo>
                    <a:pt x="2215" y="429"/>
                    <a:pt x="2225" y="373"/>
                    <a:pt x="2232" y="324"/>
                  </a:cubicBezTo>
                  <a:cubicBezTo>
                    <a:pt x="2265" y="124"/>
                    <a:pt x="2263" y="13"/>
                    <a:pt x="2230" y="2"/>
                  </a:cubicBezTo>
                  <a:cubicBezTo>
                    <a:pt x="2227" y="1"/>
                    <a:pt x="2225" y="1"/>
                    <a:pt x="2222"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8"/>
            <p:cNvSpPr/>
            <p:nvPr/>
          </p:nvSpPr>
          <p:spPr>
            <a:xfrm>
              <a:off x="1767725" y="4086025"/>
              <a:ext cx="2669600" cy="721800"/>
            </a:xfrm>
            <a:custGeom>
              <a:rect b="b" l="l" r="r" t="t"/>
              <a:pathLst>
                <a:path extrusionOk="0" h="28872" w="106784">
                  <a:moveTo>
                    <a:pt x="117" y="1"/>
                  </a:moveTo>
                  <a:cubicBezTo>
                    <a:pt x="93" y="1"/>
                    <a:pt x="80" y="4"/>
                    <a:pt x="78" y="10"/>
                  </a:cubicBezTo>
                  <a:cubicBezTo>
                    <a:pt x="1" y="294"/>
                    <a:pt x="23810" y="6982"/>
                    <a:pt x="53254" y="14950"/>
                  </a:cubicBezTo>
                  <a:cubicBezTo>
                    <a:pt x="82052" y="22741"/>
                    <a:pt x="105581" y="28871"/>
                    <a:pt x="106667" y="28871"/>
                  </a:cubicBezTo>
                  <a:cubicBezTo>
                    <a:pt x="106692" y="28871"/>
                    <a:pt x="106705" y="28868"/>
                    <a:pt x="106706" y="28862"/>
                  </a:cubicBezTo>
                  <a:cubicBezTo>
                    <a:pt x="106784" y="28577"/>
                    <a:pt x="82976" y="21888"/>
                    <a:pt x="53532" y="13922"/>
                  </a:cubicBezTo>
                  <a:cubicBezTo>
                    <a:pt x="24732" y="6130"/>
                    <a:pt x="1203" y="1"/>
                    <a:pt x="117" y="1"/>
                  </a:cubicBezTo>
                  <a:close/>
                </a:path>
              </a:pathLst>
            </a:custGeom>
            <a:solidFill>
              <a:schemeClr val="dk2">
                <a:alpha val="558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8"/>
            <p:cNvSpPr/>
            <p:nvPr/>
          </p:nvSpPr>
          <p:spPr>
            <a:xfrm>
              <a:off x="5060725" y="2966975"/>
              <a:ext cx="1571250" cy="699400"/>
            </a:xfrm>
            <a:custGeom>
              <a:rect b="b" l="l" r="r" t="t"/>
              <a:pathLst>
                <a:path extrusionOk="0" h="27976" w="62850">
                  <a:moveTo>
                    <a:pt x="62703" y="0"/>
                  </a:moveTo>
                  <a:cubicBezTo>
                    <a:pt x="62003" y="0"/>
                    <a:pt x="48124" y="5948"/>
                    <a:pt x="31208" y="13502"/>
                  </a:cubicBezTo>
                  <a:cubicBezTo>
                    <a:pt x="13920" y="21221"/>
                    <a:pt x="0" y="27700"/>
                    <a:pt x="120" y="27967"/>
                  </a:cubicBezTo>
                  <a:cubicBezTo>
                    <a:pt x="122" y="27973"/>
                    <a:pt x="131" y="27976"/>
                    <a:pt x="147" y="27976"/>
                  </a:cubicBezTo>
                  <a:cubicBezTo>
                    <a:pt x="846" y="27976"/>
                    <a:pt x="14725" y="22028"/>
                    <a:pt x="31642" y="14473"/>
                  </a:cubicBezTo>
                  <a:cubicBezTo>
                    <a:pt x="48929" y="6753"/>
                    <a:pt x="62850" y="276"/>
                    <a:pt x="62730" y="9"/>
                  </a:cubicBezTo>
                  <a:cubicBezTo>
                    <a:pt x="62728" y="3"/>
                    <a:pt x="62719" y="0"/>
                    <a:pt x="6270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8"/>
            <p:cNvSpPr/>
            <p:nvPr/>
          </p:nvSpPr>
          <p:spPr>
            <a:xfrm>
              <a:off x="5093325" y="2821800"/>
              <a:ext cx="1104975" cy="439775"/>
            </a:xfrm>
            <a:custGeom>
              <a:rect b="b" l="l" r="r" t="t"/>
              <a:pathLst>
                <a:path extrusionOk="0" h="17591" w="44199">
                  <a:moveTo>
                    <a:pt x="44121" y="0"/>
                  </a:moveTo>
                  <a:cubicBezTo>
                    <a:pt x="43944" y="0"/>
                    <a:pt x="43329" y="166"/>
                    <a:pt x="42350" y="474"/>
                  </a:cubicBezTo>
                  <a:cubicBezTo>
                    <a:pt x="42206" y="519"/>
                    <a:pt x="42054" y="565"/>
                    <a:pt x="41895" y="617"/>
                  </a:cubicBezTo>
                  <a:lnTo>
                    <a:pt x="41396" y="783"/>
                  </a:lnTo>
                  <a:cubicBezTo>
                    <a:pt x="41049" y="898"/>
                    <a:pt x="40671" y="1027"/>
                    <a:pt x="40266" y="1165"/>
                  </a:cubicBezTo>
                  <a:cubicBezTo>
                    <a:pt x="39861" y="1303"/>
                    <a:pt x="39430" y="1456"/>
                    <a:pt x="38973" y="1619"/>
                  </a:cubicBezTo>
                  <a:cubicBezTo>
                    <a:pt x="38516" y="1782"/>
                    <a:pt x="38033" y="1954"/>
                    <a:pt x="37527" y="2139"/>
                  </a:cubicBezTo>
                  <a:cubicBezTo>
                    <a:pt x="35504" y="2877"/>
                    <a:pt x="33108" y="3789"/>
                    <a:pt x="30459" y="4831"/>
                  </a:cubicBezTo>
                  <a:cubicBezTo>
                    <a:pt x="27811" y="5873"/>
                    <a:pt x="24912" y="7044"/>
                    <a:pt x="21872" y="8282"/>
                  </a:cubicBezTo>
                  <a:cubicBezTo>
                    <a:pt x="18833" y="9522"/>
                    <a:pt x="15941" y="10704"/>
                    <a:pt x="13307" y="11771"/>
                  </a:cubicBezTo>
                  <a:lnTo>
                    <a:pt x="12817" y="11969"/>
                  </a:lnTo>
                  <a:lnTo>
                    <a:pt x="12330" y="12166"/>
                  </a:lnTo>
                  <a:lnTo>
                    <a:pt x="11379" y="12548"/>
                  </a:lnTo>
                  <a:lnTo>
                    <a:pt x="10914" y="12736"/>
                  </a:lnTo>
                  <a:lnTo>
                    <a:pt x="10683" y="12830"/>
                  </a:lnTo>
                  <a:lnTo>
                    <a:pt x="10451" y="12930"/>
                  </a:lnTo>
                  <a:cubicBezTo>
                    <a:pt x="10146" y="13062"/>
                    <a:pt x="9851" y="13194"/>
                    <a:pt x="9562" y="13326"/>
                  </a:cubicBezTo>
                  <a:cubicBezTo>
                    <a:pt x="8983" y="13592"/>
                    <a:pt x="8430" y="13856"/>
                    <a:pt x="7900" y="14112"/>
                  </a:cubicBezTo>
                  <a:lnTo>
                    <a:pt x="6381" y="14844"/>
                  </a:lnTo>
                  <a:cubicBezTo>
                    <a:pt x="5414" y="15309"/>
                    <a:pt x="4537" y="15720"/>
                    <a:pt x="3760" y="16060"/>
                  </a:cubicBezTo>
                  <a:cubicBezTo>
                    <a:pt x="3371" y="16230"/>
                    <a:pt x="3007" y="16385"/>
                    <a:pt x="2671" y="16522"/>
                  </a:cubicBezTo>
                  <a:lnTo>
                    <a:pt x="2423" y="16621"/>
                  </a:lnTo>
                  <a:cubicBezTo>
                    <a:pt x="2343" y="16654"/>
                    <a:pt x="2265" y="16685"/>
                    <a:pt x="2187" y="16715"/>
                  </a:cubicBezTo>
                  <a:lnTo>
                    <a:pt x="1961" y="16803"/>
                  </a:lnTo>
                  <a:lnTo>
                    <a:pt x="1746" y="16885"/>
                  </a:lnTo>
                  <a:cubicBezTo>
                    <a:pt x="1188" y="17096"/>
                    <a:pt x="748" y="17246"/>
                    <a:pt x="450" y="17353"/>
                  </a:cubicBezTo>
                  <a:cubicBezTo>
                    <a:pt x="301" y="17408"/>
                    <a:pt x="187" y="17449"/>
                    <a:pt x="113" y="17484"/>
                  </a:cubicBezTo>
                  <a:cubicBezTo>
                    <a:pt x="37" y="17519"/>
                    <a:pt x="1" y="17546"/>
                    <a:pt x="5" y="17564"/>
                  </a:cubicBezTo>
                  <a:cubicBezTo>
                    <a:pt x="8" y="17582"/>
                    <a:pt x="53" y="17590"/>
                    <a:pt x="135" y="17590"/>
                  </a:cubicBezTo>
                  <a:cubicBezTo>
                    <a:pt x="258" y="17589"/>
                    <a:pt x="380" y="17578"/>
                    <a:pt x="501" y="17561"/>
                  </a:cubicBezTo>
                  <a:cubicBezTo>
                    <a:pt x="818" y="17522"/>
                    <a:pt x="1282" y="17434"/>
                    <a:pt x="1871" y="17280"/>
                  </a:cubicBezTo>
                  <a:lnTo>
                    <a:pt x="2097" y="17219"/>
                  </a:lnTo>
                  <a:cubicBezTo>
                    <a:pt x="2175" y="17198"/>
                    <a:pt x="2253" y="17174"/>
                    <a:pt x="2335" y="17152"/>
                  </a:cubicBezTo>
                  <a:cubicBezTo>
                    <a:pt x="2415" y="17129"/>
                    <a:pt x="2498" y="17104"/>
                    <a:pt x="2582" y="17079"/>
                  </a:cubicBezTo>
                  <a:lnTo>
                    <a:pt x="2842" y="16999"/>
                  </a:lnTo>
                  <a:cubicBezTo>
                    <a:pt x="3194" y="16888"/>
                    <a:pt x="3575" y="16758"/>
                    <a:pt x="3979" y="16612"/>
                  </a:cubicBezTo>
                  <a:cubicBezTo>
                    <a:pt x="4789" y="16320"/>
                    <a:pt x="5698" y="15953"/>
                    <a:pt x="6690" y="15530"/>
                  </a:cubicBezTo>
                  <a:cubicBezTo>
                    <a:pt x="7186" y="15318"/>
                    <a:pt x="7704" y="15092"/>
                    <a:pt x="8241" y="14857"/>
                  </a:cubicBezTo>
                  <a:cubicBezTo>
                    <a:pt x="8779" y="14624"/>
                    <a:pt x="9337" y="14379"/>
                    <a:pt x="9916" y="14135"/>
                  </a:cubicBezTo>
                  <a:cubicBezTo>
                    <a:pt x="10204" y="14012"/>
                    <a:pt x="10499" y="13890"/>
                    <a:pt x="10798" y="13771"/>
                  </a:cubicBezTo>
                  <a:lnTo>
                    <a:pt x="11020" y="13681"/>
                  </a:lnTo>
                  <a:lnTo>
                    <a:pt x="11252" y="13595"/>
                  </a:lnTo>
                  <a:lnTo>
                    <a:pt x="11722" y="13419"/>
                  </a:lnTo>
                  <a:lnTo>
                    <a:pt x="12680" y="13058"/>
                  </a:lnTo>
                  <a:lnTo>
                    <a:pt x="13169" y="12872"/>
                  </a:lnTo>
                  <a:lnTo>
                    <a:pt x="13664" y="12683"/>
                  </a:lnTo>
                  <a:cubicBezTo>
                    <a:pt x="16323" y="11665"/>
                    <a:pt x="19231" y="10507"/>
                    <a:pt x="22272" y="9269"/>
                  </a:cubicBezTo>
                  <a:cubicBezTo>
                    <a:pt x="25312" y="8029"/>
                    <a:pt x="28200" y="6830"/>
                    <a:pt x="30826" y="5741"/>
                  </a:cubicBezTo>
                  <a:lnTo>
                    <a:pt x="37800" y="2840"/>
                  </a:lnTo>
                  <a:lnTo>
                    <a:pt x="39216" y="2250"/>
                  </a:lnTo>
                  <a:lnTo>
                    <a:pt x="40477" y="1722"/>
                  </a:lnTo>
                  <a:cubicBezTo>
                    <a:pt x="40872" y="1556"/>
                    <a:pt x="41237" y="1401"/>
                    <a:pt x="41575" y="1258"/>
                  </a:cubicBezTo>
                  <a:lnTo>
                    <a:pt x="42494" y="862"/>
                  </a:lnTo>
                  <a:cubicBezTo>
                    <a:pt x="43598" y="382"/>
                    <a:pt x="44198" y="84"/>
                    <a:pt x="44173" y="16"/>
                  </a:cubicBezTo>
                  <a:cubicBezTo>
                    <a:pt x="44169" y="5"/>
                    <a:pt x="44152" y="0"/>
                    <a:pt x="44121"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8"/>
            <p:cNvSpPr/>
            <p:nvPr/>
          </p:nvSpPr>
          <p:spPr>
            <a:xfrm>
              <a:off x="5393950" y="2643500"/>
              <a:ext cx="1276750" cy="558200"/>
            </a:xfrm>
            <a:custGeom>
              <a:rect b="b" l="l" r="r" t="t"/>
              <a:pathLst>
                <a:path extrusionOk="0" h="22328" w="51070">
                  <a:moveTo>
                    <a:pt x="51010" y="1"/>
                  </a:moveTo>
                  <a:cubicBezTo>
                    <a:pt x="50870" y="1"/>
                    <a:pt x="50169" y="307"/>
                    <a:pt x="49012" y="865"/>
                  </a:cubicBezTo>
                  <a:cubicBezTo>
                    <a:pt x="48694" y="1018"/>
                    <a:pt x="48343" y="1191"/>
                    <a:pt x="47958" y="1381"/>
                  </a:cubicBezTo>
                  <a:lnTo>
                    <a:pt x="46701" y="1985"/>
                  </a:lnTo>
                  <a:cubicBezTo>
                    <a:pt x="45799" y="2418"/>
                    <a:pt x="44782" y="2928"/>
                    <a:pt x="43642" y="3461"/>
                  </a:cubicBezTo>
                  <a:lnTo>
                    <a:pt x="41860" y="4313"/>
                  </a:lnTo>
                  <a:lnTo>
                    <a:pt x="41626" y="4425"/>
                  </a:lnTo>
                  <a:lnTo>
                    <a:pt x="41389" y="4535"/>
                  </a:lnTo>
                  <a:lnTo>
                    <a:pt x="40907" y="4758"/>
                  </a:lnTo>
                  <a:lnTo>
                    <a:pt x="39919" y="5218"/>
                  </a:lnTo>
                  <a:lnTo>
                    <a:pt x="38896" y="5696"/>
                  </a:lnTo>
                  <a:lnTo>
                    <a:pt x="38636" y="5818"/>
                  </a:lnTo>
                  <a:cubicBezTo>
                    <a:pt x="38547" y="5859"/>
                    <a:pt x="38460" y="5900"/>
                    <a:pt x="38371" y="5940"/>
                  </a:cubicBezTo>
                  <a:lnTo>
                    <a:pt x="37837" y="6182"/>
                  </a:lnTo>
                  <a:lnTo>
                    <a:pt x="35624" y="7188"/>
                  </a:lnTo>
                  <a:lnTo>
                    <a:pt x="35338" y="7319"/>
                  </a:lnTo>
                  <a:cubicBezTo>
                    <a:pt x="35244" y="7363"/>
                    <a:pt x="35147" y="7403"/>
                    <a:pt x="35052" y="7447"/>
                  </a:cubicBezTo>
                  <a:lnTo>
                    <a:pt x="34470" y="7704"/>
                  </a:lnTo>
                  <a:lnTo>
                    <a:pt x="33289" y="8228"/>
                  </a:lnTo>
                  <a:lnTo>
                    <a:pt x="32084" y="8765"/>
                  </a:lnTo>
                  <a:lnTo>
                    <a:pt x="30850" y="9301"/>
                  </a:lnTo>
                  <a:lnTo>
                    <a:pt x="29593" y="9847"/>
                  </a:lnTo>
                  <a:lnTo>
                    <a:pt x="28958" y="10124"/>
                  </a:lnTo>
                  <a:lnTo>
                    <a:pt x="28314" y="10398"/>
                  </a:lnTo>
                  <a:lnTo>
                    <a:pt x="25699" y="11516"/>
                  </a:lnTo>
                  <a:cubicBezTo>
                    <a:pt x="22160" y="13008"/>
                    <a:pt x="18774" y="14401"/>
                    <a:pt x="15692" y="15663"/>
                  </a:cubicBezTo>
                  <a:lnTo>
                    <a:pt x="11313" y="17449"/>
                  </a:lnTo>
                  <a:lnTo>
                    <a:pt x="9327" y="18262"/>
                  </a:lnTo>
                  <a:lnTo>
                    <a:pt x="7497" y="19012"/>
                  </a:lnTo>
                  <a:cubicBezTo>
                    <a:pt x="6332" y="19493"/>
                    <a:pt x="5278" y="19929"/>
                    <a:pt x="4354" y="20318"/>
                  </a:cubicBezTo>
                  <a:cubicBezTo>
                    <a:pt x="3431" y="20707"/>
                    <a:pt x="2638" y="21047"/>
                    <a:pt x="1993" y="21331"/>
                  </a:cubicBezTo>
                  <a:cubicBezTo>
                    <a:pt x="702" y="21899"/>
                    <a:pt x="0" y="22246"/>
                    <a:pt x="27" y="22315"/>
                  </a:cubicBezTo>
                  <a:cubicBezTo>
                    <a:pt x="30" y="22323"/>
                    <a:pt x="44" y="22328"/>
                    <a:pt x="69" y="22328"/>
                  </a:cubicBezTo>
                  <a:cubicBezTo>
                    <a:pt x="245" y="22328"/>
                    <a:pt x="969" y="22112"/>
                    <a:pt x="2142" y="21716"/>
                  </a:cubicBezTo>
                  <a:cubicBezTo>
                    <a:pt x="2811" y="21491"/>
                    <a:pt x="3626" y="21207"/>
                    <a:pt x="4571" y="20872"/>
                  </a:cubicBezTo>
                  <a:cubicBezTo>
                    <a:pt x="5514" y="20536"/>
                    <a:pt x="6586" y="20148"/>
                    <a:pt x="7770" y="19712"/>
                  </a:cubicBezTo>
                  <a:lnTo>
                    <a:pt x="9626" y="19025"/>
                  </a:lnTo>
                  <a:cubicBezTo>
                    <a:pt x="10271" y="18783"/>
                    <a:pt x="10940" y="18532"/>
                    <a:pt x="11635" y="18270"/>
                  </a:cubicBezTo>
                  <a:lnTo>
                    <a:pt x="12691" y="17868"/>
                  </a:lnTo>
                  <a:lnTo>
                    <a:pt x="13232" y="17663"/>
                  </a:lnTo>
                  <a:lnTo>
                    <a:pt x="13782" y="17452"/>
                  </a:lnTo>
                  <a:cubicBezTo>
                    <a:pt x="14518" y="17167"/>
                    <a:pt x="15276" y="16875"/>
                    <a:pt x="16055" y="16574"/>
                  </a:cubicBezTo>
                  <a:cubicBezTo>
                    <a:pt x="19161" y="15359"/>
                    <a:pt x="22565" y="13992"/>
                    <a:pt x="26113" y="12495"/>
                  </a:cubicBezTo>
                  <a:lnTo>
                    <a:pt x="28733" y="11371"/>
                  </a:lnTo>
                  <a:lnTo>
                    <a:pt x="29377" y="11094"/>
                  </a:lnTo>
                  <a:lnTo>
                    <a:pt x="30013" y="10813"/>
                  </a:lnTo>
                  <a:lnTo>
                    <a:pt x="31270" y="10255"/>
                  </a:lnTo>
                  <a:lnTo>
                    <a:pt x="32502" y="9707"/>
                  </a:lnTo>
                  <a:lnTo>
                    <a:pt x="33707" y="9156"/>
                  </a:lnTo>
                  <a:lnTo>
                    <a:pt x="34883" y="8615"/>
                  </a:lnTo>
                  <a:lnTo>
                    <a:pt x="35464" y="8348"/>
                  </a:lnTo>
                  <a:cubicBezTo>
                    <a:pt x="35559" y="8303"/>
                    <a:pt x="35655" y="8259"/>
                    <a:pt x="35750" y="8214"/>
                  </a:cubicBezTo>
                  <a:lnTo>
                    <a:pt x="36033" y="8079"/>
                  </a:lnTo>
                  <a:lnTo>
                    <a:pt x="38235" y="7029"/>
                  </a:lnTo>
                  <a:lnTo>
                    <a:pt x="38766" y="6775"/>
                  </a:lnTo>
                  <a:cubicBezTo>
                    <a:pt x="38853" y="6733"/>
                    <a:pt x="38941" y="6689"/>
                    <a:pt x="39028" y="6647"/>
                  </a:cubicBezTo>
                  <a:lnTo>
                    <a:pt x="39286" y="6518"/>
                  </a:lnTo>
                  <a:lnTo>
                    <a:pt x="40300" y="6015"/>
                  </a:lnTo>
                  <a:lnTo>
                    <a:pt x="41279" y="5526"/>
                  </a:lnTo>
                  <a:lnTo>
                    <a:pt x="41756" y="5288"/>
                  </a:lnTo>
                  <a:lnTo>
                    <a:pt x="41989" y="5170"/>
                  </a:lnTo>
                  <a:lnTo>
                    <a:pt x="42219" y="5051"/>
                  </a:lnTo>
                  <a:lnTo>
                    <a:pt x="43978" y="4134"/>
                  </a:lnTo>
                  <a:cubicBezTo>
                    <a:pt x="45099" y="3557"/>
                    <a:pt x="46097" y="2997"/>
                    <a:pt x="46975" y="2514"/>
                  </a:cubicBezTo>
                  <a:lnTo>
                    <a:pt x="47609" y="2160"/>
                  </a:lnTo>
                  <a:lnTo>
                    <a:pt x="47907" y="1992"/>
                  </a:lnTo>
                  <a:cubicBezTo>
                    <a:pt x="48006" y="1938"/>
                    <a:pt x="48101" y="1884"/>
                    <a:pt x="48194" y="1829"/>
                  </a:cubicBezTo>
                  <a:cubicBezTo>
                    <a:pt x="48565" y="1612"/>
                    <a:pt x="48902" y="1412"/>
                    <a:pt x="49206" y="1231"/>
                  </a:cubicBezTo>
                  <a:cubicBezTo>
                    <a:pt x="50417" y="505"/>
                    <a:pt x="51069" y="74"/>
                    <a:pt x="51034" y="9"/>
                  </a:cubicBezTo>
                  <a:cubicBezTo>
                    <a:pt x="51031" y="4"/>
                    <a:pt x="51023" y="1"/>
                    <a:pt x="5101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8"/>
            <p:cNvSpPr/>
            <p:nvPr/>
          </p:nvSpPr>
          <p:spPr>
            <a:xfrm>
              <a:off x="5201725" y="3762425"/>
              <a:ext cx="740250" cy="415275"/>
            </a:xfrm>
            <a:custGeom>
              <a:rect b="b" l="l" r="r" t="t"/>
              <a:pathLst>
                <a:path extrusionOk="0" h="16611" w="29610">
                  <a:moveTo>
                    <a:pt x="29532" y="0"/>
                  </a:moveTo>
                  <a:cubicBezTo>
                    <a:pt x="29397" y="0"/>
                    <a:pt x="28969" y="153"/>
                    <a:pt x="28297" y="434"/>
                  </a:cubicBezTo>
                  <a:cubicBezTo>
                    <a:pt x="28199" y="476"/>
                    <a:pt x="28093" y="520"/>
                    <a:pt x="27984" y="569"/>
                  </a:cubicBezTo>
                  <a:lnTo>
                    <a:pt x="27641" y="722"/>
                  </a:lnTo>
                  <a:cubicBezTo>
                    <a:pt x="27402" y="831"/>
                    <a:pt x="27145" y="950"/>
                    <a:pt x="26866" y="1078"/>
                  </a:cubicBezTo>
                  <a:cubicBezTo>
                    <a:pt x="26590" y="1206"/>
                    <a:pt x="26296" y="1351"/>
                    <a:pt x="25985" y="1502"/>
                  </a:cubicBezTo>
                  <a:lnTo>
                    <a:pt x="25505" y="1738"/>
                  </a:lnTo>
                  <a:lnTo>
                    <a:pt x="25256" y="1861"/>
                  </a:lnTo>
                  <a:cubicBezTo>
                    <a:pt x="25172" y="1903"/>
                    <a:pt x="25087" y="1945"/>
                    <a:pt x="25001" y="1990"/>
                  </a:cubicBezTo>
                  <a:cubicBezTo>
                    <a:pt x="23628" y="2684"/>
                    <a:pt x="22014" y="3549"/>
                    <a:pt x="20244" y="4545"/>
                  </a:cubicBezTo>
                  <a:cubicBezTo>
                    <a:pt x="18473" y="5542"/>
                    <a:pt x="16546" y="6672"/>
                    <a:pt x="14538" y="7875"/>
                  </a:cubicBezTo>
                  <a:cubicBezTo>
                    <a:pt x="12528" y="9078"/>
                    <a:pt x="10627" y="10237"/>
                    <a:pt x="8894" y="11287"/>
                  </a:cubicBezTo>
                  <a:lnTo>
                    <a:pt x="7628" y="12056"/>
                  </a:lnTo>
                  <a:lnTo>
                    <a:pt x="7022" y="12424"/>
                  </a:lnTo>
                  <a:lnTo>
                    <a:pt x="6728" y="12600"/>
                  </a:lnTo>
                  <a:lnTo>
                    <a:pt x="6585" y="12688"/>
                  </a:lnTo>
                  <a:lnTo>
                    <a:pt x="6440" y="12771"/>
                  </a:lnTo>
                  <a:lnTo>
                    <a:pt x="6153" y="12937"/>
                  </a:lnTo>
                  <a:lnTo>
                    <a:pt x="5871" y="13094"/>
                  </a:lnTo>
                  <a:lnTo>
                    <a:pt x="5730" y="13173"/>
                  </a:lnTo>
                  <a:lnTo>
                    <a:pt x="5590" y="13249"/>
                  </a:lnTo>
                  <a:lnTo>
                    <a:pt x="5313" y="13398"/>
                  </a:lnTo>
                  <a:cubicBezTo>
                    <a:pt x="4947" y="13592"/>
                    <a:pt x="4593" y="13776"/>
                    <a:pt x="4252" y="13952"/>
                  </a:cubicBezTo>
                  <a:cubicBezTo>
                    <a:pt x="3571" y="14302"/>
                    <a:pt x="2952" y="14623"/>
                    <a:pt x="2416" y="14926"/>
                  </a:cubicBezTo>
                  <a:cubicBezTo>
                    <a:pt x="2281" y="15000"/>
                    <a:pt x="2153" y="15076"/>
                    <a:pt x="2030" y="15146"/>
                  </a:cubicBezTo>
                  <a:cubicBezTo>
                    <a:pt x="1906" y="15217"/>
                    <a:pt x="1788" y="15290"/>
                    <a:pt x="1676" y="15357"/>
                  </a:cubicBezTo>
                  <a:lnTo>
                    <a:pt x="1511" y="15458"/>
                  </a:lnTo>
                  <a:lnTo>
                    <a:pt x="1431" y="15507"/>
                  </a:lnTo>
                  <a:lnTo>
                    <a:pt x="1354" y="15557"/>
                  </a:lnTo>
                  <a:cubicBezTo>
                    <a:pt x="1253" y="15621"/>
                    <a:pt x="1157" y="15683"/>
                    <a:pt x="1067" y="15742"/>
                  </a:cubicBezTo>
                  <a:cubicBezTo>
                    <a:pt x="706" y="15983"/>
                    <a:pt x="435" y="16182"/>
                    <a:pt x="259" y="16328"/>
                  </a:cubicBezTo>
                  <a:cubicBezTo>
                    <a:pt x="82" y="16476"/>
                    <a:pt x="0" y="16567"/>
                    <a:pt x="19" y="16598"/>
                  </a:cubicBezTo>
                  <a:cubicBezTo>
                    <a:pt x="24" y="16606"/>
                    <a:pt x="36" y="16610"/>
                    <a:pt x="54" y="16610"/>
                  </a:cubicBezTo>
                  <a:cubicBezTo>
                    <a:pt x="107" y="16610"/>
                    <a:pt x="214" y="16578"/>
                    <a:pt x="368" y="16512"/>
                  </a:cubicBezTo>
                  <a:cubicBezTo>
                    <a:pt x="579" y="16424"/>
                    <a:pt x="883" y="16286"/>
                    <a:pt x="1269" y="16103"/>
                  </a:cubicBezTo>
                  <a:lnTo>
                    <a:pt x="1576" y="15961"/>
                  </a:lnTo>
                  <a:lnTo>
                    <a:pt x="1657" y="15922"/>
                  </a:lnTo>
                  <a:lnTo>
                    <a:pt x="1740" y="15884"/>
                  </a:lnTo>
                  <a:lnTo>
                    <a:pt x="1913" y="15805"/>
                  </a:lnTo>
                  <a:cubicBezTo>
                    <a:pt x="2031" y="15751"/>
                    <a:pt x="2153" y="15693"/>
                    <a:pt x="2283" y="15637"/>
                  </a:cubicBezTo>
                  <a:cubicBezTo>
                    <a:pt x="2411" y="15579"/>
                    <a:pt x="2544" y="15517"/>
                    <a:pt x="2682" y="15457"/>
                  </a:cubicBezTo>
                  <a:cubicBezTo>
                    <a:pt x="3236" y="15210"/>
                    <a:pt x="3869" y="14940"/>
                    <a:pt x="4575" y="14630"/>
                  </a:cubicBezTo>
                  <a:cubicBezTo>
                    <a:pt x="4926" y="14477"/>
                    <a:pt x="5296" y="14311"/>
                    <a:pt x="5680" y="14133"/>
                  </a:cubicBezTo>
                  <a:lnTo>
                    <a:pt x="5969" y="13994"/>
                  </a:lnTo>
                  <a:lnTo>
                    <a:pt x="6117" y="13924"/>
                  </a:lnTo>
                  <a:lnTo>
                    <a:pt x="6264" y="13850"/>
                  </a:lnTo>
                  <a:lnTo>
                    <a:pt x="6562" y="13701"/>
                  </a:lnTo>
                  <a:lnTo>
                    <a:pt x="6864" y="13543"/>
                  </a:lnTo>
                  <a:lnTo>
                    <a:pt x="7018" y="13463"/>
                  </a:lnTo>
                  <a:lnTo>
                    <a:pt x="7169" y="13380"/>
                  </a:lnTo>
                  <a:lnTo>
                    <a:pt x="7477" y="13210"/>
                  </a:lnTo>
                  <a:lnTo>
                    <a:pt x="8098" y="12862"/>
                  </a:lnTo>
                  <a:cubicBezTo>
                    <a:pt x="8517" y="12628"/>
                    <a:pt x="8949" y="12386"/>
                    <a:pt x="9389" y="12133"/>
                  </a:cubicBezTo>
                  <a:cubicBezTo>
                    <a:pt x="11152" y="11125"/>
                    <a:pt x="13074" y="9990"/>
                    <a:pt x="15081" y="8787"/>
                  </a:cubicBezTo>
                  <a:lnTo>
                    <a:pt x="20732" y="5394"/>
                  </a:lnTo>
                  <a:cubicBezTo>
                    <a:pt x="22469" y="4354"/>
                    <a:pt x="24039" y="3426"/>
                    <a:pt x="25358" y="2651"/>
                  </a:cubicBezTo>
                  <a:lnTo>
                    <a:pt x="26301" y="2098"/>
                  </a:lnTo>
                  <a:cubicBezTo>
                    <a:pt x="26598" y="1924"/>
                    <a:pt x="26878" y="1757"/>
                    <a:pt x="27142" y="1604"/>
                  </a:cubicBezTo>
                  <a:cubicBezTo>
                    <a:pt x="27405" y="1450"/>
                    <a:pt x="27648" y="1306"/>
                    <a:pt x="27871" y="1172"/>
                  </a:cubicBezTo>
                  <a:lnTo>
                    <a:pt x="28484" y="802"/>
                  </a:lnTo>
                  <a:cubicBezTo>
                    <a:pt x="29218" y="358"/>
                    <a:pt x="29610" y="81"/>
                    <a:pt x="29576" y="15"/>
                  </a:cubicBezTo>
                  <a:cubicBezTo>
                    <a:pt x="29571" y="5"/>
                    <a:pt x="29556" y="0"/>
                    <a:pt x="2953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8"/>
            <p:cNvSpPr/>
            <p:nvPr/>
          </p:nvSpPr>
          <p:spPr>
            <a:xfrm>
              <a:off x="5159425" y="4137375"/>
              <a:ext cx="285200" cy="150475"/>
            </a:xfrm>
            <a:custGeom>
              <a:rect b="b" l="l" r="r" t="t"/>
              <a:pathLst>
                <a:path extrusionOk="0" h="6019" w="11408">
                  <a:moveTo>
                    <a:pt x="11228" y="1"/>
                  </a:moveTo>
                  <a:cubicBezTo>
                    <a:pt x="10984" y="1"/>
                    <a:pt x="10366" y="207"/>
                    <a:pt x="9504" y="556"/>
                  </a:cubicBezTo>
                  <a:cubicBezTo>
                    <a:pt x="8968" y="774"/>
                    <a:pt x="8336" y="1048"/>
                    <a:pt x="7641" y="1367"/>
                  </a:cubicBezTo>
                  <a:cubicBezTo>
                    <a:pt x="6946" y="1686"/>
                    <a:pt x="6187" y="2050"/>
                    <a:pt x="5400" y="2452"/>
                  </a:cubicBezTo>
                  <a:cubicBezTo>
                    <a:pt x="4613" y="2852"/>
                    <a:pt x="3871" y="3256"/>
                    <a:pt x="3206" y="3641"/>
                  </a:cubicBezTo>
                  <a:cubicBezTo>
                    <a:pt x="3040" y="3738"/>
                    <a:pt x="2878" y="3832"/>
                    <a:pt x="2722" y="3925"/>
                  </a:cubicBezTo>
                  <a:cubicBezTo>
                    <a:pt x="2565" y="4019"/>
                    <a:pt x="2415" y="4112"/>
                    <a:pt x="2270" y="4202"/>
                  </a:cubicBezTo>
                  <a:cubicBezTo>
                    <a:pt x="2125" y="4293"/>
                    <a:pt x="1985" y="4380"/>
                    <a:pt x="1852" y="4467"/>
                  </a:cubicBezTo>
                  <a:cubicBezTo>
                    <a:pt x="1719" y="4554"/>
                    <a:pt x="1591" y="4639"/>
                    <a:pt x="1472" y="4720"/>
                  </a:cubicBezTo>
                  <a:cubicBezTo>
                    <a:pt x="1228" y="4882"/>
                    <a:pt x="1015" y="5038"/>
                    <a:pt x="829" y="5177"/>
                  </a:cubicBezTo>
                  <a:cubicBezTo>
                    <a:pt x="737" y="5247"/>
                    <a:pt x="651" y="5312"/>
                    <a:pt x="574" y="5375"/>
                  </a:cubicBezTo>
                  <a:cubicBezTo>
                    <a:pt x="496" y="5438"/>
                    <a:pt x="426" y="5497"/>
                    <a:pt x="364" y="5552"/>
                  </a:cubicBezTo>
                  <a:cubicBezTo>
                    <a:pt x="117" y="5773"/>
                    <a:pt x="0" y="5923"/>
                    <a:pt x="38" y="5986"/>
                  </a:cubicBezTo>
                  <a:cubicBezTo>
                    <a:pt x="51" y="6008"/>
                    <a:pt x="82" y="6019"/>
                    <a:pt x="130" y="6019"/>
                  </a:cubicBezTo>
                  <a:cubicBezTo>
                    <a:pt x="220" y="6019"/>
                    <a:pt x="372" y="5981"/>
                    <a:pt x="575" y="5909"/>
                  </a:cubicBezTo>
                  <a:cubicBezTo>
                    <a:pt x="652" y="5882"/>
                    <a:pt x="737" y="5850"/>
                    <a:pt x="829" y="5814"/>
                  </a:cubicBezTo>
                  <a:cubicBezTo>
                    <a:pt x="922" y="5777"/>
                    <a:pt x="1022" y="5736"/>
                    <a:pt x="1127" y="5691"/>
                  </a:cubicBezTo>
                  <a:cubicBezTo>
                    <a:pt x="1340" y="5603"/>
                    <a:pt x="1577" y="5495"/>
                    <a:pt x="1841" y="5375"/>
                  </a:cubicBezTo>
                  <a:cubicBezTo>
                    <a:pt x="1972" y="5316"/>
                    <a:pt x="2108" y="5251"/>
                    <a:pt x="2252" y="5185"/>
                  </a:cubicBezTo>
                  <a:lnTo>
                    <a:pt x="2694" y="4976"/>
                  </a:lnTo>
                  <a:lnTo>
                    <a:pt x="3168" y="4748"/>
                  </a:lnTo>
                  <a:cubicBezTo>
                    <a:pt x="3330" y="4671"/>
                    <a:pt x="3497" y="4589"/>
                    <a:pt x="3668" y="4505"/>
                  </a:cubicBezTo>
                  <a:cubicBezTo>
                    <a:pt x="4351" y="4172"/>
                    <a:pt x="5100" y="3798"/>
                    <a:pt x="5883" y="3399"/>
                  </a:cubicBezTo>
                  <a:cubicBezTo>
                    <a:pt x="6667" y="3000"/>
                    <a:pt x="7411" y="2609"/>
                    <a:pt x="8081" y="2242"/>
                  </a:cubicBezTo>
                  <a:cubicBezTo>
                    <a:pt x="8752" y="1876"/>
                    <a:pt x="9350" y="1531"/>
                    <a:pt x="9845" y="1226"/>
                  </a:cubicBezTo>
                  <a:cubicBezTo>
                    <a:pt x="10835" y="618"/>
                    <a:pt x="11408" y="168"/>
                    <a:pt x="11339" y="39"/>
                  </a:cubicBezTo>
                  <a:cubicBezTo>
                    <a:pt x="11326" y="13"/>
                    <a:pt x="11288" y="1"/>
                    <a:pt x="1122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8"/>
            <p:cNvSpPr/>
            <p:nvPr/>
          </p:nvSpPr>
          <p:spPr>
            <a:xfrm>
              <a:off x="5189775" y="3907550"/>
              <a:ext cx="803900" cy="468800"/>
            </a:xfrm>
            <a:custGeom>
              <a:rect b="b" l="l" r="r" t="t"/>
              <a:pathLst>
                <a:path extrusionOk="0" h="18752" w="32156">
                  <a:moveTo>
                    <a:pt x="32104" y="1"/>
                  </a:moveTo>
                  <a:cubicBezTo>
                    <a:pt x="32050" y="1"/>
                    <a:pt x="31933" y="39"/>
                    <a:pt x="31758" y="113"/>
                  </a:cubicBezTo>
                  <a:cubicBezTo>
                    <a:pt x="31641" y="162"/>
                    <a:pt x="31499" y="227"/>
                    <a:pt x="31336" y="309"/>
                  </a:cubicBezTo>
                  <a:cubicBezTo>
                    <a:pt x="31171" y="389"/>
                    <a:pt x="30983" y="484"/>
                    <a:pt x="30774" y="595"/>
                  </a:cubicBezTo>
                  <a:cubicBezTo>
                    <a:pt x="30563" y="708"/>
                    <a:pt x="30332" y="834"/>
                    <a:pt x="30079" y="975"/>
                  </a:cubicBezTo>
                  <a:cubicBezTo>
                    <a:pt x="29953" y="1045"/>
                    <a:pt x="29822" y="1119"/>
                    <a:pt x="29687" y="1197"/>
                  </a:cubicBezTo>
                  <a:cubicBezTo>
                    <a:pt x="29552" y="1275"/>
                    <a:pt x="29410" y="1356"/>
                    <a:pt x="29266" y="1441"/>
                  </a:cubicBezTo>
                  <a:cubicBezTo>
                    <a:pt x="28684" y="1780"/>
                    <a:pt x="28026" y="2178"/>
                    <a:pt x="27308" y="2626"/>
                  </a:cubicBezTo>
                  <a:cubicBezTo>
                    <a:pt x="26590" y="3073"/>
                    <a:pt x="25807" y="3573"/>
                    <a:pt x="24974" y="4116"/>
                  </a:cubicBezTo>
                  <a:cubicBezTo>
                    <a:pt x="24139" y="4658"/>
                    <a:pt x="23252" y="5243"/>
                    <a:pt x="22320" y="5859"/>
                  </a:cubicBezTo>
                  <a:cubicBezTo>
                    <a:pt x="21388" y="6474"/>
                    <a:pt x="20411" y="7119"/>
                    <a:pt x="19394" y="7777"/>
                  </a:cubicBezTo>
                  <a:lnTo>
                    <a:pt x="19010" y="8024"/>
                  </a:lnTo>
                  <a:lnTo>
                    <a:pt x="18622" y="8273"/>
                  </a:lnTo>
                  <a:cubicBezTo>
                    <a:pt x="18364" y="8439"/>
                    <a:pt x="18101" y="8606"/>
                    <a:pt x="17837" y="8773"/>
                  </a:cubicBezTo>
                  <a:cubicBezTo>
                    <a:pt x="17706" y="8858"/>
                    <a:pt x="17573" y="8939"/>
                    <a:pt x="17439" y="9024"/>
                  </a:cubicBezTo>
                  <a:lnTo>
                    <a:pt x="17037" y="9275"/>
                  </a:lnTo>
                  <a:lnTo>
                    <a:pt x="16632" y="9524"/>
                  </a:lnTo>
                  <a:cubicBezTo>
                    <a:pt x="16496" y="9608"/>
                    <a:pt x="16361" y="9693"/>
                    <a:pt x="16223" y="9774"/>
                  </a:cubicBezTo>
                  <a:lnTo>
                    <a:pt x="15813" y="10023"/>
                  </a:lnTo>
                  <a:cubicBezTo>
                    <a:pt x="15677" y="10106"/>
                    <a:pt x="15540" y="10187"/>
                    <a:pt x="15404" y="10267"/>
                  </a:cubicBezTo>
                  <a:cubicBezTo>
                    <a:pt x="15269" y="10348"/>
                    <a:pt x="15134" y="10429"/>
                    <a:pt x="14998" y="10508"/>
                  </a:cubicBezTo>
                  <a:lnTo>
                    <a:pt x="14593" y="10745"/>
                  </a:lnTo>
                  <a:lnTo>
                    <a:pt x="14391" y="10862"/>
                  </a:lnTo>
                  <a:lnTo>
                    <a:pt x="14188" y="10977"/>
                  </a:lnTo>
                  <a:lnTo>
                    <a:pt x="13788" y="11205"/>
                  </a:lnTo>
                  <a:lnTo>
                    <a:pt x="13387" y="11428"/>
                  </a:lnTo>
                  <a:cubicBezTo>
                    <a:pt x="13254" y="11501"/>
                    <a:pt x="13123" y="11577"/>
                    <a:pt x="12989" y="11648"/>
                  </a:cubicBezTo>
                  <a:lnTo>
                    <a:pt x="12593" y="11863"/>
                  </a:lnTo>
                  <a:cubicBezTo>
                    <a:pt x="12528" y="11898"/>
                    <a:pt x="12462" y="11933"/>
                    <a:pt x="12396" y="11968"/>
                  </a:cubicBezTo>
                  <a:lnTo>
                    <a:pt x="12200" y="12071"/>
                  </a:lnTo>
                  <a:lnTo>
                    <a:pt x="11809" y="12277"/>
                  </a:lnTo>
                  <a:cubicBezTo>
                    <a:pt x="11680" y="12345"/>
                    <a:pt x="11550" y="12409"/>
                    <a:pt x="11422" y="12475"/>
                  </a:cubicBezTo>
                  <a:lnTo>
                    <a:pt x="11230" y="12574"/>
                  </a:lnTo>
                  <a:cubicBezTo>
                    <a:pt x="11167" y="12605"/>
                    <a:pt x="11101" y="12640"/>
                    <a:pt x="11040" y="12668"/>
                  </a:cubicBezTo>
                  <a:lnTo>
                    <a:pt x="10947" y="12713"/>
                  </a:lnTo>
                  <a:lnTo>
                    <a:pt x="10853" y="12758"/>
                  </a:lnTo>
                  <a:cubicBezTo>
                    <a:pt x="10790" y="12787"/>
                    <a:pt x="10725" y="12816"/>
                    <a:pt x="10662" y="12845"/>
                  </a:cubicBezTo>
                  <a:cubicBezTo>
                    <a:pt x="10408" y="12959"/>
                    <a:pt x="10153" y="13067"/>
                    <a:pt x="9899" y="13172"/>
                  </a:cubicBezTo>
                  <a:cubicBezTo>
                    <a:pt x="9389" y="13383"/>
                    <a:pt x="8884" y="13577"/>
                    <a:pt x="8391" y="13767"/>
                  </a:cubicBezTo>
                  <a:cubicBezTo>
                    <a:pt x="7898" y="13957"/>
                    <a:pt x="7417" y="14141"/>
                    <a:pt x="6953" y="14324"/>
                  </a:cubicBezTo>
                  <a:cubicBezTo>
                    <a:pt x="6024" y="14688"/>
                    <a:pt x="5160" y="15045"/>
                    <a:pt x="4384" y="15407"/>
                  </a:cubicBezTo>
                  <a:cubicBezTo>
                    <a:pt x="3610" y="15770"/>
                    <a:pt x="2922" y="16138"/>
                    <a:pt x="2340" y="16502"/>
                  </a:cubicBezTo>
                  <a:cubicBezTo>
                    <a:pt x="1760" y="16867"/>
                    <a:pt x="1286" y="17229"/>
                    <a:pt x="929" y="17556"/>
                  </a:cubicBezTo>
                  <a:cubicBezTo>
                    <a:pt x="769" y="17701"/>
                    <a:pt x="617" y="17854"/>
                    <a:pt x="475" y="18016"/>
                  </a:cubicBezTo>
                  <a:lnTo>
                    <a:pt x="387" y="18117"/>
                  </a:lnTo>
                  <a:cubicBezTo>
                    <a:pt x="359" y="18151"/>
                    <a:pt x="334" y="18183"/>
                    <a:pt x="310" y="18214"/>
                  </a:cubicBezTo>
                  <a:cubicBezTo>
                    <a:pt x="260" y="18276"/>
                    <a:pt x="218" y="18333"/>
                    <a:pt x="182" y="18387"/>
                  </a:cubicBezTo>
                  <a:cubicBezTo>
                    <a:pt x="126" y="18465"/>
                    <a:pt x="75" y="18550"/>
                    <a:pt x="34" y="18638"/>
                  </a:cubicBezTo>
                  <a:cubicBezTo>
                    <a:pt x="7" y="18700"/>
                    <a:pt x="0" y="18737"/>
                    <a:pt x="16" y="18748"/>
                  </a:cubicBezTo>
                  <a:cubicBezTo>
                    <a:pt x="19" y="18750"/>
                    <a:pt x="23" y="18752"/>
                    <a:pt x="28" y="18752"/>
                  </a:cubicBezTo>
                  <a:cubicBezTo>
                    <a:pt x="47" y="18752"/>
                    <a:pt x="77" y="18737"/>
                    <a:pt x="118" y="18707"/>
                  </a:cubicBezTo>
                  <a:cubicBezTo>
                    <a:pt x="172" y="18669"/>
                    <a:pt x="246" y="18610"/>
                    <a:pt x="341" y="18530"/>
                  </a:cubicBezTo>
                  <a:cubicBezTo>
                    <a:pt x="387" y="18492"/>
                    <a:pt x="439" y="18447"/>
                    <a:pt x="498" y="18399"/>
                  </a:cubicBezTo>
                  <a:cubicBezTo>
                    <a:pt x="527" y="18375"/>
                    <a:pt x="558" y="18350"/>
                    <a:pt x="591" y="18325"/>
                  </a:cubicBezTo>
                  <a:lnTo>
                    <a:pt x="692" y="18245"/>
                  </a:lnTo>
                  <a:cubicBezTo>
                    <a:pt x="832" y="18135"/>
                    <a:pt x="997" y="18011"/>
                    <a:pt x="1187" y="17879"/>
                  </a:cubicBezTo>
                  <a:cubicBezTo>
                    <a:pt x="1650" y="17562"/>
                    <a:pt x="2134" y="17274"/>
                    <a:pt x="2636" y="17019"/>
                  </a:cubicBezTo>
                  <a:cubicBezTo>
                    <a:pt x="3220" y="16717"/>
                    <a:pt x="3908" y="16409"/>
                    <a:pt x="4683" y="16097"/>
                  </a:cubicBezTo>
                  <a:cubicBezTo>
                    <a:pt x="5459" y="15787"/>
                    <a:pt x="6322" y="15476"/>
                    <a:pt x="7258" y="15150"/>
                  </a:cubicBezTo>
                  <a:lnTo>
                    <a:pt x="8713" y="14645"/>
                  </a:lnTo>
                  <a:cubicBezTo>
                    <a:pt x="9213" y="14470"/>
                    <a:pt x="9730" y="14287"/>
                    <a:pt x="10260" y="14083"/>
                  </a:cubicBezTo>
                  <a:cubicBezTo>
                    <a:pt x="10524" y="13982"/>
                    <a:pt x="10793" y="13875"/>
                    <a:pt x="11063" y="13760"/>
                  </a:cubicBezTo>
                  <a:cubicBezTo>
                    <a:pt x="11130" y="13732"/>
                    <a:pt x="11197" y="13704"/>
                    <a:pt x="11265" y="13673"/>
                  </a:cubicBezTo>
                  <a:lnTo>
                    <a:pt x="11368" y="13628"/>
                  </a:lnTo>
                  <a:lnTo>
                    <a:pt x="11472" y="13580"/>
                  </a:lnTo>
                  <a:cubicBezTo>
                    <a:pt x="11542" y="13549"/>
                    <a:pt x="11605" y="13517"/>
                    <a:pt x="11673" y="13484"/>
                  </a:cubicBezTo>
                  <a:lnTo>
                    <a:pt x="11872" y="13386"/>
                  </a:lnTo>
                  <a:cubicBezTo>
                    <a:pt x="12004" y="13321"/>
                    <a:pt x="12139" y="13257"/>
                    <a:pt x="12273" y="13189"/>
                  </a:cubicBezTo>
                  <a:lnTo>
                    <a:pt x="12675" y="12987"/>
                  </a:lnTo>
                  <a:lnTo>
                    <a:pt x="12876" y="12884"/>
                  </a:lnTo>
                  <a:cubicBezTo>
                    <a:pt x="12943" y="12849"/>
                    <a:pt x="13010" y="12814"/>
                    <a:pt x="13078" y="12779"/>
                  </a:cubicBezTo>
                  <a:lnTo>
                    <a:pt x="13483" y="12565"/>
                  </a:lnTo>
                  <a:cubicBezTo>
                    <a:pt x="13619" y="12495"/>
                    <a:pt x="13754" y="12421"/>
                    <a:pt x="13890" y="12346"/>
                  </a:cubicBezTo>
                  <a:lnTo>
                    <a:pt x="14299" y="12124"/>
                  </a:lnTo>
                  <a:lnTo>
                    <a:pt x="14708" y="11895"/>
                  </a:lnTo>
                  <a:lnTo>
                    <a:pt x="14915" y="11780"/>
                  </a:lnTo>
                  <a:cubicBezTo>
                    <a:pt x="14982" y="11742"/>
                    <a:pt x="15051" y="11701"/>
                    <a:pt x="15120" y="11662"/>
                  </a:cubicBezTo>
                  <a:lnTo>
                    <a:pt x="15532" y="11424"/>
                  </a:lnTo>
                  <a:cubicBezTo>
                    <a:pt x="15671" y="11345"/>
                    <a:pt x="15807" y="11262"/>
                    <a:pt x="15945" y="11181"/>
                  </a:cubicBezTo>
                  <a:cubicBezTo>
                    <a:pt x="16083" y="11099"/>
                    <a:pt x="16222" y="11019"/>
                    <a:pt x="16360" y="10935"/>
                  </a:cubicBezTo>
                  <a:lnTo>
                    <a:pt x="16776" y="10685"/>
                  </a:lnTo>
                  <a:cubicBezTo>
                    <a:pt x="16915" y="10601"/>
                    <a:pt x="17051" y="10516"/>
                    <a:pt x="17189" y="10430"/>
                  </a:cubicBezTo>
                  <a:lnTo>
                    <a:pt x="17599" y="10178"/>
                  </a:lnTo>
                  <a:lnTo>
                    <a:pt x="18003" y="9922"/>
                  </a:lnTo>
                  <a:cubicBezTo>
                    <a:pt x="18137" y="9837"/>
                    <a:pt x="18271" y="9753"/>
                    <a:pt x="18403" y="9667"/>
                  </a:cubicBezTo>
                  <a:cubicBezTo>
                    <a:pt x="18669" y="9497"/>
                    <a:pt x="18933" y="9329"/>
                    <a:pt x="19193" y="9157"/>
                  </a:cubicBezTo>
                  <a:lnTo>
                    <a:pt x="19581" y="8904"/>
                  </a:lnTo>
                  <a:lnTo>
                    <a:pt x="19963" y="8650"/>
                  </a:lnTo>
                  <a:cubicBezTo>
                    <a:pt x="20981" y="7975"/>
                    <a:pt x="21950" y="7310"/>
                    <a:pt x="22868" y="6671"/>
                  </a:cubicBezTo>
                  <a:cubicBezTo>
                    <a:pt x="23787" y="6033"/>
                    <a:pt x="24656" y="5420"/>
                    <a:pt x="25467" y="4848"/>
                  </a:cubicBezTo>
                  <a:lnTo>
                    <a:pt x="27723" y="3253"/>
                  </a:lnTo>
                  <a:cubicBezTo>
                    <a:pt x="29101" y="2280"/>
                    <a:pt x="30220" y="1499"/>
                    <a:pt x="30990" y="949"/>
                  </a:cubicBezTo>
                  <a:cubicBezTo>
                    <a:pt x="31183" y="813"/>
                    <a:pt x="31353" y="689"/>
                    <a:pt x="31499" y="580"/>
                  </a:cubicBezTo>
                  <a:cubicBezTo>
                    <a:pt x="31646" y="472"/>
                    <a:pt x="31769" y="379"/>
                    <a:pt x="31867" y="299"/>
                  </a:cubicBezTo>
                  <a:cubicBezTo>
                    <a:pt x="32062" y="141"/>
                    <a:pt x="32155" y="43"/>
                    <a:pt x="32137" y="12"/>
                  </a:cubicBezTo>
                  <a:cubicBezTo>
                    <a:pt x="32132" y="4"/>
                    <a:pt x="32121" y="1"/>
                    <a:pt x="32104"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48"/>
            <p:cNvSpPr/>
            <p:nvPr/>
          </p:nvSpPr>
          <p:spPr>
            <a:xfrm>
              <a:off x="4561475" y="4431800"/>
              <a:ext cx="1584925" cy="580600"/>
            </a:xfrm>
            <a:custGeom>
              <a:rect b="b" l="l" r="r" t="t"/>
              <a:pathLst>
                <a:path extrusionOk="0" h="23224" w="63397">
                  <a:moveTo>
                    <a:pt x="63338" y="1"/>
                  </a:moveTo>
                  <a:cubicBezTo>
                    <a:pt x="63175" y="1"/>
                    <a:pt x="62306" y="318"/>
                    <a:pt x="60861" y="898"/>
                  </a:cubicBezTo>
                  <a:cubicBezTo>
                    <a:pt x="60464" y="1052"/>
                    <a:pt x="60021" y="1225"/>
                    <a:pt x="59539" y="1416"/>
                  </a:cubicBezTo>
                  <a:lnTo>
                    <a:pt x="58784" y="1716"/>
                  </a:lnTo>
                  <a:lnTo>
                    <a:pt x="58383" y="1875"/>
                  </a:lnTo>
                  <a:cubicBezTo>
                    <a:pt x="58249" y="1929"/>
                    <a:pt x="58108" y="1981"/>
                    <a:pt x="57967" y="2038"/>
                  </a:cubicBezTo>
                  <a:cubicBezTo>
                    <a:pt x="57402" y="2256"/>
                    <a:pt x="56800" y="2490"/>
                    <a:pt x="56160" y="2742"/>
                  </a:cubicBezTo>
                  <a:cubicBezTo>
                    <a:pt x="55841" y="2868"/>
                    <a:pt x="55509" y="2992"/>
                    <a:pt x="55171" y="3121"/>
                  </a:cubicBezTo>
                  <a:lnTo>
                    <a:pt x="54128" y="3519"/>
                  </a:lnTo>
                  <a:lnTo>
                    <a:pt x="53588" y="3726"/>
                  </a:lnTo>
                  <a:lnTo>
                    <a:pt x="53314" y="3831"/>
                  </a:lnTo>
                  <a:lnTo>
                    <a:pt x="53034" y="3935"/>
                  </a:lnTo>
                  <a:lnTo>
                    <a:pt x="51889" y="4362"/>
                  </a:lnTo>
                  <a:lnTo>
                    <a:pt x="50697" y="4808"/>
                  </a:lnTo>
                  <a:lnTo>
                    <a:pt x="49456" y="5262"/>
                  </a:lnTo>
                  <a:lnTo>
                    <a:pt x="48170" y="5733"/>
                  </a:lnTo>
                  <a:lnTo>
                    <a:pt x="46842" y="6210"/>
                  </a:lnTo>
                  <a:lnTo>
                    <a:pt x="46163" y="6454"/>
                  </a:lnTo>
                  <a:cubicBezTo>
                    <a:pt x="45936" y="6536"/>
                    <a:pt x="45707" y="6619"/>
                    <a:pt x="45475" y="6700"/>
                  </a:cubicBezTo>
                  <a:lnTo>
                    <a:pt x="44066" y="7197"/>
                  </a:lnTo>
                  <a:lnTo>
                    <a:pt x="43350" y="7451"/>
                  </a:lnTo>
                  <a:cubicBezTo>
                    <a:pt x="43109" y="7537"/>
                    <a:pt x="42866" y="7620"/>
                    <a:pt x="42622" y="7706"/>
                  </a:cubicBezTo>
                  <a:lnTo>
                    <a:pt x="41143" y="8222"/>
                  </a:lnTo>
                  <a:cubicBezTo>
                    <a:pt x="40646" y="8397"/>
                    <a:pt x="40141" y="8570"/>
                    <a:pt x="39632" y="8746"/>
                  </a:cubicBezTo>
                  <a:lnTo>
                    <a:pt x="38090" y="9280"/>
                  </a:lnTo>
                  <a:lnTo>
                    <a:pt x="31661" y="11489"/>
                  </a:lnTo>
                  <a:lnTo>
                    <a:pt x="28399" y="12615"/>
                  </a:lnTo>
                  <a:lnTo>
                    <a:pt x="26803" y="13170"/>
                  </a:lnTo>
                  <a:lnTo>
                    <a:pt x="25234" y="13720"/>
                  </a:lnTo>
                  <a:lnTo>
                    <a:pt x="23693" y="14264"/>
                  </a:lnTo>
                  <a:lnTo>
                    <a:pt x="22934" y="14532"/>
                  </a:lnTo>
                  <a:lnTo>
                    <a:pt x="22184" y="14803"/>
                  </a:lnTo>
                  <a:lnTo>
                    <a:pt x="21442" y="15072"/>
                  </a:lnTo>
                  <a:lnTo>
                    <a:pt x="20708" y="15342"/>
                  </a:lnTo>
                  <a:lnTo>
                    <a:pt x="19984" y="15609"/>
                  </a:lnTo>
                  <a:lnTo>
                    <a:pt x="19270" y="15874"/>
                  </a:lnTo>
                  <a:cubicBezTo>
                    <a:pt x="17377" y="16581"/>
                    <a:pt x="15585" y="17266"/>
                    <a:pt x="13909" y="17906"/>
                  </a:cubicBezTo>
                  <a:lnTo>
                    <a:pt x="11483" y="18834"/>
                  </a:lnTo>
                  <a:lnTo>
                    <a:pt x="9244" y="19686"/>
                  </a:lnTo>
                  <a:cubicBezTo>
                    <a:pt x="6394" y="20772"/>
                    <a:pt x="4076" y="21618"/>
                    <a:pt x="2474" y="22208"/>
                  </a:cubicBezTo>
                  <a:cubicBezTo>
                    <a:pt x="2074" y="22356"/>
                    <a:pt x="1718" y="22488"/>
                    <a:pt x="1412" y="22605"/>
                  </a:cubicBezTo>
                  <a:cubicBezTo>
                    <a:pt x="1102" y="22720"/>
                    <a:pt x="842" y="22818"/>
                    <a:pt x="633" y="22903"/>
                  </a:cubicBezTo>
                  <a:cubicBezTo>
                    <a:pt x="216" y="23070"/>
                    <a:pt x="1" y="23175"/>
                    <a:pt x="12" y="23211"/>
                  </a:cubicBezTo>
                  <a:cubicBezTo>
                    <a:pt x="14" y="23219"/>
                    <a:pt x="31" y="23224"/>
                    <a:pt x="60" y="23224"/>
                  </a:cubicBezTo>
                  <a:cubicBezTo>
                    <a:pt x="151" y="23224"/>
                    <a:pt x="367" y="23184"/>
                    <a:pt x="698" y="23107"/>
                  </a:cubicBezTo>
                  <a:cubicBezTo>
                    <a:pt x="917" y="23056"/>
                    <a:pt x="1188" y="22990"/>
                    <a:pt x="1507" y="22907"/>
                  </a:cubicBezTo>
                  <a:cubicBezTo>
                    <a:pt x="1825" y="22821"/>
                    <a:pt x="2192" y="22720"/>
                    <a:pt x="2603" y="22602"/>
                  </a:cubicBezTo>
                  <a:cubicBezTo>
                    <a:pt x="4248" y="22133"/>
                    <a:pt x="6610" y="21391"/>
                    <a:pt x="9500" y="20394"/>
                  </a:cubicBezTo>
                  <a:cubicBezTo>
                    <a:pt x="10224" y="20147"/>
                    <a:pt x="10980" y="19881"/>
                    <a:pt x="11767" y="19606"/>
                  </a:cubicBezTo>
                  <a:cubicBezTo>
                    <a:pt x="12554" y="19327"/>
                    <a:pt x="13370" y="19038"/>
                    <a:pt x="14215" y="18734"/>
                  </a:cubicBezTo>
                  <a:lnTo>
                    <a:pt x="19609" y="16796"/>
                  </a:lnTo>
                  <a:lnTo>
                    <a:pt x="20324" y="16539"/>
                  </a:lnTo>
                  <a:lnTo>
                    <a:pt x="21050" y="16282"/>
                  </a:lnTo>
                  <a:lnTo>
                    <a:pt x="21783" y="16020"/>
                  </a:lnTo>
                  <a:lnTo>
                    <a:pt x="22527" y="15760"/>
                  </a:lnTo>
                  <a:lnTo>
                    <a:pt x="23277" y="15498"/>
                  </a:lnTo>
                  <a:lnTo>
                    <a:pt x="24036" y="15235"/>
                  </a:lnTo>
                  <a:lnTo>
                    <a:pt x="25578" y="14702"/>
                  </a:lnTo>
                  <a:lnTo>
                    <a:pt x="32008" y="12494"/>
                  </a:lnTo>
                  <a:lnTo>
                    <a:pt x="35270" y="11368"/>
                  </a:lnTo>
                  <a:lnTo>
                    <a:pt x="36865" y="10812"/>
                  </a:lnTo>
                  <a:lnTo>
                    <a:pt x="38435" y="10264"/>
                  </a:lnTo>
                  <a:lnTo>
                    <a:pt x="39975" y="9717"/>
                  </a:lnTo>
                  <a:cubicBezTo>
                    <a:pt x="40483" y="9537"/>
                    <a:pt x="40987" y="9360"/>
                    <a:pt x="41483" y="9179"/>
                  </a:cubicBezTo>
                  <a:lnTo>
                    <a:pt x="42959" y="8646"/>
                  </a:lnTo>
                  <a:cubicBezTo>
                    <a:pt x="43202" y="8557"/>
                    <a:pt x="43445" y="8470"/>
                    <a:pt x="43684" y="8382"/>
                  </a:cubicBezTo>
                  <a:lnTo>
                    <a:pt x="44399" y="8119"/>
                  </a:lnTo>
                  <a:lnTo>
                    <a:pt x="45803" y="7600"/>
                  </a:lnTo>
                  <a:cubicBezTo>
                    <a:pt x="46035" y="7515"/>
                    <a:pt x="46263" y="7429"/>
                    <a:pt x="46491" y="7342"/>
                  </a:cubicBezTo>
                  <a:lnTo>
                    <a:pt x="47167" y="7086"/>
                  </a:lnTo>
                  <a:lnTo>
                    <a:pt x="48489" y="6584"/>
                  </a:lnTo>
                  <a:cubicBezTo>
                    <a:pt x="48924" y="6417"/>
                    <a:pt x="49349" y="6250"/>
                    <a:pt x="49768" y="6087"/>
                  </a:cubicBezTo>
                  <a:lnTo>
                    <a:pt x="51002" y="5605"/>
                  </a:lnTo>
                  <a:cubicBezTo>
                    <a:pt x="51404" y="5444"/>
                    <a:pt x="51800" y="5284"/>
                    <a:pt x="52187" y="5128"/>
                  </a:cubicBezTo>
                  <a:lnTo>
                    <a:pt x="53323" y="4669"/>
                  </a:lnTo>
                  <a:lnTo>
                    <a:pt x="53599" y="4556"/>
                  </a:lnTo>
                  <a:lnTo>
                    <a:pt x="53872" y="4442"/>
                  </a:lnTo>
                  <a:lnTo>
                    <a:pt x="54408" y="4219"/>
                  </a:lnTo>
                  <a:lnTo>
                    <a:pt x="55439" y="3785"/>
                  </a:lnTo>
                  <a:cubicBezTo>
                    <a:pt x="55774" y="3644"/>
                    <a:pt x="56101" y="3508"/>
                    <a:pt x="56416" y="3369"/>
                  </a:cubicBezTo>
                  <a:cubicBezTo>
                    <a:pt x="57048" y="3092"/>
                    <a:pt x="57643" y="2832"/>
                    <a:pt x="58198" y="2586"/>
                  </a:cubicBezTo>
                  <a:cubicBezTo>
                    <a:pt x="58337" y="2524"/>
                    <a:pt x="58473" y="2465"/>
                    <a:pt x="58607" y="2405"/>
                  </a:cubicBezTo>
                  <a:lnTo>
                    <a:pt x="58999" y="2223"/>
                  </a:lnTo>
                  <a:lnTo>
                    <a:pt x="59738" y="1882"/>
                  </a:lnTo>
                  <a:cubicBezTo>
                    <a:pt x="60211" y="1664"/>
                    <a:pt x="60641" y="1461"/>
                    <a:pt x="61027" y="1279"/>
                  </a:cubicBezTo>
                  <a:cubicBezTo>
                    <a:pt x="62563" y="524"/>
                    <a:pt x="63397" y="76"/>
                    <a:pt x="63366" y="10"/>
                  </a:cubicBezTo>
                  <a:cubicBezTo>
                    <a:pt x="63363" y="4"/>
                    <a:pt x="63354" y="1"/>
                    <a:pt x="63338"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8"/>
            <p:cNvSpPr/>
            <p:nvPr/>
          </p:nvSpPr>
          <p:spPr>
            <a:xfrm>
              <a:off x="5524150" y="4145425"/>
              <a:ext cx="1220725" cy="450600"/>
            </a:xfrm>
            <a:custGeom>
              <a:rect b="b" l="l" r="r" t="t"/>
              <a:pathLst>
                <a:path extrusionOk="0" h="18024" w="48829">
                  <a:moveTo>
                    <a:pt x="48755" y="1"/>
                  </a:moveTo>
                  <a:cubicBezTo>
                    <a:pt x="48575" y="1"/>
                    <a:pt x="47899" y="187"/>
                    <a:pt x="46813" y="529"/>
                  </a:cubicBezTo>
                  <a:cubicBezTo>
                    <a:pt x="46500" y="629"/>
                    <a:pt x="46151" y="740"/>
                    <a:pt x="45770" y="866"/>
                  </a:cubicBezTo>
                  <a:cubicBezTo>
                    <a:pt x="45389" y="993"/>
                    <a:pt x="44977" y="1132"/>
                    <a:pt x="44535" y="1284"/>
                  </a:cubicBezTo>
                  <a:cubicBezTo>
                    <a:pt x="43651" y="1587"/>
                    <a:pt x="42643" y="1934"/>
                    <a:pt x="41536" y="2334"/>
                  </a:cubicBezTo>
                  <a:lnTo>
                    <a:pt x="39797" y="2959"/>
                  </a:lnTo>
                  <a:cubicBezTo>
                    <a:pt x="39193" y="3178"/>
                    <a:pt x="38567" y="3409"/>
                    <a:pt x="37917" y="3648"/>
                  </a:cubicBezTo>
                  <a:cubicBezTo>
                    <a:pt x="36618" y="4125"/>
                    <a:pt x="35234" y="4644"/>
                    <a:pt x="33778" y="5192"/>
                  </a:cubicBezTo>
                  <a:cubicBezTo>
                    <a:pt x="30867" y="6288"/>
                    <a:pt x="27674" y="7514"/>
                    <a:pt x="24323" y="8796"/>
                  </a:cubicBezTo>
                  <a:cubicBezTo>
                    <a:pt x="20973" y="10079"/>
                    <a:pt x="17780" y="11295"/>
                    <a:pt x="14872" y="12391"/>
                  </a:cubicBezTo>
                  <a:lnTo>
                    <a:pt x="12747" y="13188"/>
                  </a:lnTo>
                  <a:lnTo>
                    <a:pt x="12234" y="13380"/>
                  </a:lnTo>
                  <a:lnTo>
                    <a:pt x="11726" y="13567"/>
                  </a:lnTo>
                  <a:lnTo>
                    <a:pt x="10738" y="13933"/>
                  </a:lnTo>
                  <a:lnTo>
                    <a:pt x="9784" y="14288"/>
                  </a:lnTo>
                  <a:lnTo>
                    <a:pt x="9319" y="14461"/>
                  </a:lnTo>
                  <a:lnTo>
                    <a:pt x="9091" y="14545"/>
                  </a:lnTo>
                  <a:lnTo>
                    <a:pt x="8864" y="14628"/>
                  </a:lnTo>
                  <a:lnTo>
                    <a:pt x="7132" y="15262"/>
                  </a:lnTo>
                  <a:cubicBezTo>
                    <a:pt x="6030" y="15673"/>
                    <a:pt x="5028" y="16028"/>
                    <a:pt x="4153" y="16351"/>
                  </a:cubicBezTo>
                  <a:lnTo>
                    <a:pt x="2931" y="16805"/>
                  </a:lnTo>
                  <a:cubicBezTo>
                    <a:pt x="2555" y="16942"/>
                    <a:pt x="2212" y="17068"/>
                    <a:pt x="1904" y="17185"/>
                  </a:cubicBezTo>
                  <a:cubicBezTo>
                    <a:pt x="673" y="17647"/>
                    <a:pt x="1" y="17938"/>
                    <a:pt x="23" y="18007"/>
                  </a:cubicBezTo>
                  <a:cubicBezTo>
                    <a:pt x="27" y="18018"/>
                    <a:pt x="47" y="18023"/>
                    <a:pt x="84" y="18023"/>
                  </a:cubicBezTo>
                  <a:cubicBezTo>
                    <a:pt x="283" y="18023"/>
                    <a:pt x="959" y="17867"/>
                    <a:pt x="2032" y="17578"/>
                  </a:cubicBezTo>
                  <a:cubicBezTo>
                    <a:pt x="2351" y="17493"/>
                    <a:pt x="2702" y="17396"/>
                    <a:pt x="3089" y="17286"/>
                  </a:cubicBezTo>
                  <a:cubicBezTo>
                    <a:pt x="3186" y="17261"/>
                    <a:pt x="3284" y="17231"/>
                    <a:pt x="3384" y="17202"/>
                  </a:cubicBezTo>
                  <a:lnTo>
                    <a:pt x="3692" y="17110"/>
                  </a:lnTo>
                  <a:lnTo>
                    <a:pt x="4339" y="16918"/>
                  </a:lnTo>
                  <a:cubicBezTo>
                    <a:pt x="5236" y="16646"/>
                    <a:pt x="6256" y="16340"/>
                    <a:pt x="7377" y="15973"/>
                  </a:cubicBezTo>
                  <a:lnTo>
                    <a:pt x="9135" y="15404"/>
                  </a:lnTo>
                  <a:lnTo>
                    <a:pt x="9365" y="15328"/>
                  </a:lnTo>
                  <a:lnTo>
                    <a:pt x="9597" y="15251"/>
                  </a:lnTo>
                  <a:lnTo>
                    <a:pt x="10068" y="15092"/>
                  </a:lnTo>
                  <a:lnTo>
                    <a:pt x="11034" y="14765"/>
                  </a:lnTo>
                  <a:lnTo>
                    <a:pt x="12034" y="14424"/>
                  </a:lnTo>
                  <a:lnTo>
                    <a:pt x="12546" y="14249"/>
                  </a:lnTo>
                  <a:lnTo>
                    <a:pt x="13063" y="14068"/>
                  </a:lnTo>
                  <a:lnTo>
                    <a:pt x="15209" y="13313"/>
                  </a:lnTo>
                  <a:cubicBezTo>
                    <a:pt x="18142" y="12264"/>
                    <a:pt x="21352" y="11077"/>
                    <a:pt x="24706" y="9791"/>
                  </a:cubicBezTo>
                  <a:cubicBezTo>
                    <a:pt x="28057" y="8505"/>
                    <a:pt x="31241" y="7254"/>
                    <a:pt x="34133" y="6107"/>
                  </a:cubicBezTo>
                  <a:cubicBezTo>
                    <a:pt x="35578" y="5534"/>
                    <a:pt x="36950" y="4984"/>
                    <a:pt x="38234" y="4473"/>
                  </a:cubicBezTo>
                  <a:lnTo>
                    <a:pt x="40091" y="3726"/>
                  </a:lnTo>
                  <a:lnTo>
                    <a:pt x="41804" y="3036"/>
                  </a:lnTo>
                  <a:cubicBezTo>
                    <a:pt x="42893" y="2594"/>
                    <a:pt x="43880" y="2197"/>
                    <a:pt x="44744" y="1840"/>
                  </a:cubicBezTo>
                  <a:cubicBezTo>
                    <a:pt x="45177" y="1663"/>
                    <a:pt x="45579" y="1496"/>
                    <a:pt x="45947" y="1341"/>
                  </a:cubicBezTo>
                  <a:cubicBezTo>
                    <a:pt x="46318" y="1188"/>
                    <a:pt x="46654" y="1046"/>
                    <a:pt x="46958" y="918"/>
                  </a:cubicBezTo>
                  <a:cubicBezTo>
                    <a:pt x="48171" y="401"/>
                    <a:pt x="48828" y="83"/>
                    <a:pt x="48803" y="15"/>
                  </a:cubicBezTo>
                  <a:cubicBezTo>
                    <a:pt x="48800" y="5"/>
                    <a:pt x="48783" y="1"/>
                    <a:pt x="4875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8"/>
            <p:cNvSpPr/>
            <p:nvPr/>
          </p:nvSpPr>
          <p:spPr>
            <a:xfrm>
              <a:off x="4490475" y="4874075"/>
              <a:ext cx="830550" cy="313250"/>
            </a:xfrm>
            <a:custGeom>
              <a:rect b="b" l="l" r="r" t="t"/>
              <a:pathLst>
                <a:path extrusionOk="0" h="12530" w="33222">
                  <a:moveTo>
                    <a:pt x="33138" y="0"/>
                  </a:moveTo>
                  <a:cubicBezTo>
                    <a:pt x="32988" y="0"/>
                    <a:pt x="32536" y="135"/>
                    <a:pt x="31832" y="384"/>
                  </a:cubicBezTo>
                  <a:cubicBezTo>
                    <a:pt x="31621" y="459"/>
                    <a:pt x="31388" y="546"/>
                    <a:pt x="31130" y="638"/>
                  </a:cubicBezTo>
                  <a:cubicBezTo>
                    <a:pt x="30875" y="731"/>
                    <a:pt x="30595" y="831"/>
                    <a:pt x="30297" y="942"/>
                  </a:cubicBezTo>
                  <a:cubicBezTo>
                    <a:pt x="29698" y="1161"/>
                    <a:pt x="29024" y="1423"/>
                    <a:pt x="28270" y="1698"/>
                  </a:cubicBezTo>
                  <a:cubicBezTo>
                    <a:pt x="27895" y="1837"/>
                    <a:pt x="27503" y="1983"/>
                    <a:pt x="27094" y="2138"/>
                  </a:cubicBezTo>
                  <a:lnTo>
                    <a:pt x="26939" y="2197"/>
                  </a:lnTo>
                  <a:cubicBezTo>
                    <a:pt x="26887" y="2215"/>
                    <a:pt x="26835" y="2235"/>
                    <a:pt x="26783" y="2253"/>
                  </a:cubicBezTo>
                  <a:lnTo>
                    <a:pt x="26467" y="2370"/>
                  </a:lnTo>
                  <a:lnTo>
                    <a:pt x="25818" y="2610"/>
                  </a:lnTo>
                  <a:lnTo>
                    <a:pt x="25145" y="2860"/>
                  </a:lnTo>
                  <a:cubicBezTo>
                    <a:pt x="25031" y="2903"/>
                    <a:pt x="24917" y="2948"/>
                    <a:pt x="24800" y="2988"/>
                  </a:cubicBezTo>
                  <a:lnTo>
                    <a:pt x="24449" y="3116"/>
                  </a:lnTo>
                  <a:lnTo>
                    <a:pt x="22997" y="3649"/>
                  </a:lnTo>
                  <a:cubicBezTo>
                    <a:pt x="21007" y="4374"/>
                    <a:pt x="18820" y="5168"/>
                    <a:pt x="16518" y="5993"/>
                  </a:cubicBezTo>
                  <a:cubicBezTo>
                    <a:pt x="14217" y="6820"/>
                    <a:pt x="12025" y="7612"/>
                    <a:pt x="10036" y="8347"/>
                  </a:cubicBezTo>
                  <a:cubicBezTo>
                    <a:pt x="9041" y="8715"/>
                    <a:pt x="8097" y="9068"/>
                    <a:pt x="7216" y="9406"/>
                  </a:cubicBezTo>
                  <a:cubicBezTo>
                    <a:pt x="6774" y="9571"/>
                    <a:pt x="6350" y="9736"/>
                    <a:pt x="5941" y="9895"/>
                  </a:cubicBezTo>
                  <a:cubicBezTo>
                    <a:pt x="5532" y="10053"/>
                    <a:pt x="5141" y="10208"/>
                    <a:pt x="4767" y="10356"/>
                  </a:cubicBezTo>
                  <a:cubicBezTo>
                    <a:pt x="4021" y="10649"/>
                    <a:pt x="3349" y="10928"/>
                    <a:pt x="2760" y="11174"/>
                  </a:cubicBezTo>
                  <a:cubicBezTo>
                    <a:pt x="2467" y="11296"/>
                    <a:pt x="2193" y="11411"/>
                    <a:pt x="1942" y="11521"/>
                  </a:cubicBezTo>
                  <a:cubicBezTo>
                    <a:pt x="1692" y="11630"/>
                    <a:pt x="1463" y="11733"/>
                    <a:pt x="1259" y="11826"/>
                  </a:cubicBezTo>
                  <a:cubicBezTo>
                    <a:pt x="440" y="12201"/>
                    <a:pt x="0" y="12440"/>
                    <a:pt x="27" y="12509"/>
                  </a:cubicBezTo>
                  <a:cubicBezTo>
                    <a:pt x="32" y="12522"/>
                    <a:pt x="55" y="12529"/>
                    <a:pt x="96" y="12529"/>
                  </a:cubicBezTo>
                  <a:cubicBezTo>
                    <a:pt x="261" y="12529"/>
                    <a:pt x="713" y="12419"/>
                    <a:pt x="1404" y="12214"/>
                  </a:cubicBezTo>
                  <a:cubicBezTo>
                    <a:pt x="1619" y="12150"/>
                    <a:pt x="1858" y="12077"/>
                    <a:pt x="2118" y="11996"/>
                  </a:cubicBezTo>
                  <a:cubicBezTo>
                    <a:pt x="2380" y="11916"/>
                    <a:pt x="2662" y="11827"/>
                    <a:pt x="2966" y="11732"/>
                  </a:cubicBezTo>
                  <a:cubicBezTo>
                    <a:pt x="3574" y="11539"/>
                    <a:pt x="4263" y="11313"/>
                    <a:pt x="5025" y="11064"/>
                  </a:cubicBezTo>
                  <a:cubicBezTo>
                    <a:pt x="5405" y="10939"/>
                    <a:pt x="5805" y="10807"/>
                    <a:pt x="6219" y="10668"/>
                  </a:cubicBezTo>
                  <a:lnTo>
                    <a:pt x="7514" y="10236"/>
                  </a:lnTo>
                  <a:cubicBezTo>
                    <a:pt x="8406" y="9935"/>
                    <a:pt x="9362" y="9615"/>
                    <a:pt x="10364" y="9272"/>
                  </a:cubicBezTo>
                  <a:cubicBezTo>
                    <a:pt x="12371" y="8588"/>
                    <a:pt x="14574" y="7824"/>
                    <a:pt x="16878" y="6995"/>
                  </a:cubicBezTo>
                  <a:cubicBezTo>
                    <a:pt x="19183" y="6165"/>
                    <a:pt x="21368" y="5344"/>
                    <a:pt x="23344" y="4567"/>
                  </a:cubicBezTo>
                  <a:lnTo>
                    <a:pt x="24785" y="3989"/>
                  </a:lnTo>
                  <a:lnTo>
                    <a:pt x="25132" y="3848"/>
                  </a:lnTo>
                  <a:cubicBezTo>
                    <a:pt x="25247" y="3802"/>
                    <a:pt x="25361" y="3754"/>
                    <a:pt x="25474" y="3708"/>
                  </a:cubicBezTo>
                  <a:lnTo>
                    <a:pt x="26140" y="3431"/>
                  </a:lnTo>
                  <a:lnTo>
                    <a:pt x="26782" y="3163"/>
                  </a:lnTo>
                  <a:lnTo>
                    <a:pt x="27094" y="3031"/>
                  </a:lnTo>
                  <a:lnTo>
                    <a:pt x="27247" y="2966"/>
                  </a:lnTo>
                  <a:lnTo>
                    <a:pt x="27399" y="2900"/>
                  </a:lnTo>
                  <a:cubicBezTo>
                    <a:pt x="27802" y="2724"/>
                    <a:pt x="28187" y="2555"/>
                    <a:pt x="28554" y="2394"/>
                  </a:cubicBezTo>
                  <a:cubicBezTo>
                    <a:pt x="29292" y="2073"/>
                    <a:pt x="29950" y="1763"/>
                    <a:pt x="30527" y="1490"/>
                  </a:cubicBezTo>
                  <a:cubicBezTo>
                    <a:pt x="30816" y="1352"/>
                    <a:pt x="31084" y="1226"/>
                    <a:pt x="31330" y="1105"/>
                  </a:cubicBezTo>
                  <a:cubicBezTo>
                    <a:pt x="31576" y="981"/>
                    <a:pt x="31798" y="868"/>
                    <a:pt x="31998" y="764"/>
                  </a:cubicBezTo>
                  <a:cubicBezTo>
                    <a:pt x="32794" y="346"/>
                    <a:pt x="33222" y="85"/>
                    <a:pt x="33192" y="17"/>
                  </a:cubicBezTo>
                  <a:cubicBezTo>
                    <a:pt x="33187" y="6"/>
                    <a:pt x="33169" y="0"/>
                    <a:pt x="33138"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8"/>
            <p:cNvSpPr/>
            <p:nvPr/>
          </p:nvSpPr>
          <p:spPr>
            <a:xfrm>
              <a:off x="5483050" y="895825"/>
              <a:ext cx="670800" cy="283525"/>
            </a:xfrm>
            <a:custGeom>
              <a:rect b="b" l="l" r="r" t="t"/>
              <a:pathLst>
                <a:path extrusionOk="0" h="11341" w="26832">
                  <a:moveTo>
                    <a:pt x="26741" y="1"/>
                  </a:moveTo>
                  <a:cubicBezTo>
                    <a:pt x="26603" y="1"/>
                    <a:pt x="26236" y="110"/>
                    <a:pt x="25676" y="312"/>
                  </a:cubicBezTo>
                  <a:cubicBezTo>
                    <a:pt x="25503" y="376"/>
                    <a:pt x="25314" y="449"/>
                    <a:pt x="25104" y="527"/>
                  </a:cubicBezTo>
                  <a:cubicBezTo>
                    <a:pt x="24895" y="607"/>
                    <a:pt x="24667" y="693"/>
                    <a:pt x="24424" y="787"/>
                  </a:cubicBezTo>
                  <a:cubicBezTo>
                    <a:pt x="23936" y="976"/>
                    <a:pt x="23387" y="1199"/>
                    <a:pt x="22774" y="1437"/>
                  </a:cubicBezTo>
                  <a:lnTo>
                    <a:pt x="18488" y="3137"/>
                  </a:lnTo>
                  <a:cubicBezTo>
                    <a:pt x="16873" y="3775"/>
                    <a:pt x="15099" y="4478"/>
                    <a:pt x="13237" y="5224"/>
                  </a:cubicBezTo>
                  <a:cubicBezTo>
                    <a:pt x="11375" y="5969"/>
                    <a:pt x="9605" y="6694"/>
                    <a:pt x="8003" y="7375"/>
                  </a:cubicBezTo>
                  <a:cubicBezTo>
                    <a:pt x="7203" y="7718"/>
                    <a:pt x="6444" y="8045"/>
                    <a:pt x="5738" y="8361"/>
                  </a:cubicBezTo>
                  <a:lnTo>
                    <a:pt x="5216" y="8595"/>
                  </a:lnTo>
                  <a:cubicBezTo>
                    <a:pt x="5046" y="8672"/>
                    <a:pt x="4877" y="8746"/>
                    <a:pt x="4714" y="8822"/>
                  </a:cubicBezTo>
                  <a:cubicBezTo>
                    <a:pt x="4388" y="8973"/>
                    <a:pt x="4075" y="9117"/>
                    <a:pt x="3777" y="9258"/>
                  </a:cubicBezTo>
                  <a:cubicBezTo>
                    <a:pt x="3180" y="9536"/>
                    <a:pt x="2646" y="9802"/>
                    <a:pt x="2178" y="10036"/>
                  </a:cubicBezTo>
                  <a:cubicBezTo>
                    <a:pt x="1943" y="10155"/>
                    <a:pt x="1725" y="10264"/>
                    <a:pt x="1527" y="10370"/>
                  </a:cubicBezTo>
                  <a:cubicBezTo>
                    <a:pt x="1329" y="10475"/>
                    <a:pt x="1149" y="10573"/>
                    <a:pt x="987" y="10663"/>
                  </a:cubicBezTo>
                  <a:cubicBezTo>
                    <a:pt x="342" y="11023"/>
                    <a:pt x="1" y="11255"/>
                    <a:pt x="30" y="11321"/>
                  </a:cubicBezTo>
                  <a:cubicBezTo>
                    <a:pt x="36" y="11334"/>
                    <a:pt x="57" y="11341"/>
                    <a:pt x="92" y="11341"/>
                  </a:cubicBezTo>
                  <a:cubicBezTo>
                    <a:pt x="232" y="11341"/>
                    <a:pt x="600" y="11236"/>
                    <a:pt x="1157" y="11041"/>
                  </a:cubicBezTo>
                  <a:cubicBezTo>
                    <a:pt x="1330" y="10981"/>
                    <a:pt x="1523" y="10909"/>
                    <a:pt x="1732" y="10833"/>
                  </a:cubicBezTo>
                  <a:cubicBezTo>
                    <a:pt x="1943" y="10756"/>
                    <a:pt x="2172" y="10673"/>
                    <a:pt x="2416" y="10582"/>
                  </a:cubicBezTo>
                  <a:cubicBezTo>
                    <a:pt x="2906" y="10399"/>
                    <a:pt x="3458" y="10183"/>
                    <a:pt x="4072" y="9951"/>
                  </a:cubicBezTo>
                  <a:lnTo>
                    <a:pt x="6075" y="9178"/>
                  </a:lnTo>
                  <a:lnTo>
                    <a:pt x="8373" y="8284"/>
                  </a:lnTo>
                  <a:cubicBezTo>
                    <a:pt x="9992" y="7654"/>
                    <a:pt x="11770" y="6959"/>
                    <a:pt x="13633" y="6212"/>
                  </a:cubicBezTo>
                  <a:cubicBezTo>
                    <a:pt x="15495" y="5466"/>
                    <a:pt x="17265" y="4734"/>
                    <a:pt x="18863" y="4044"/>
                  </a:cubicBezTo>
                  <a:lnTo>
                    <a:pt x="20029" y="3535"/>
                  </a:lnTo>
                  <a:lnTo>
                    <a:pt x="20310" y="3411"/>
                  </a:lnTo>
                  <a:lnTo>
                    <a:pt x="20586" y="3286"/>
                  </a:lnTo>
                  <a:lnTo>
                    <a:pt x="21124" y="3042"/>
                  </a:lnTo>
                  <a:lnTo>
                    <a:pt x="21644" y="2804"/>
                  </a:lnTo>
                  <a:cubicBezTo>
                    <a:pt x="21813" y="2727"/>
                    <a:pt x="21980" y="2651"/>
                    <a:pt x="22143" y="2574"/>
                  </a:cubicBezTo>
                  <a:cubicBezTo>
                    <a:pt x="22468" y="2419"/>
                    <a:pt x="22780" y="2270"/>
                    <a:pt x="23076" y="2128"/>
                  </a:cubicBezTo>
                  <a:cubicBezTo>
                    <a:pt x="23672" y="1844"/>
                    <a:pt x="24202" y="1572"/>
                    <a:pt x="24669" y="1331"/>
                  </a:cubicBezTo>
                  <a:cubicBezTo>
                    <a:pt x="24901" y="1210"/>
                    <a:pt x="25118" y="1099"/>
                    <a:pt x="25315" y="991"/>
                  </a:cubicBezTo>
                  <a:cubicBezTo>
                    <a:pt x="25512" y="883"/>
                    <a:pt x="25690" y="782"/>
                    <a:pt x="25851" y="690"/>
                  </a:cubicBezTo>
                  <a:cubicBezTo>
                    <a:pt x="26493" y="321"/>
                    <a:pt x="26832" y="86"/>
                    <a:pt x="26799" y="20"/>
                  </a:cubicBezTo>
                  <a:cubicBezTo>
                    <a:pt x="26793" y="7"/>
                    <a:pt x="26774" y="1"/>
                    <a:pt x="26741"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8"/>
            <p:cNvSpPr/>
            <p:nvPr/>
          </p:nvSpPr>
          <p:spPr>
            <a:xfrm>
              <a:off x="5432625" y="1088750"/>
              <a:ext cx="381000" cy="168925"/>
            </a:xfrm>
            <a:custGeom>
              <a:rect b="b" l="l" r="r" t="t"/>
              <a:pathLst>
                <a:path extrusionOk="0" h="6757" w="15240">
                  <a:moveTo>
                    <a:pt x="15100" y="1"/>
                  </a:moveTo>
                  <a:cubicBezTo>
                    <a:pt x="14987" y="1"/>
                    <a:pt x="14793" y="39"/>
                    <a:pt x="14529" y="112"/>
                  </a:cubicBezTo>
                  <a:cubicBezTo>
                    <a:pt x="14426" y="141"/>
                    <a:pt x="14314" y="175"/>
                    <a:pt x="14191" y="211"/>
                  </a:cubicBezTo>
                  <a:cubicBezTo>
                    <a:pt x="14068" y="248"/>
                    <a:pt x="13936" y="289"/>
                    <a:pt x="13794" y="334"/>
                  </a:cubicBezTo>
                  <a:cubicBezTo>
                    <a:pt x="13508" y="425"/>
                    <a:pt x="13188" y="536"/>
                    <a:pt x="12834" y="657"/>
                  </a:cubicBezTo>
                  <a:cubicBezTo>
                    <a:pt x="12655" y="717"/>
                    <a:pt x="12471" y="782"/>
                    <a:pt x="12279" y="851"/>
                  </a:cubicBezTo>
                  <a:cubicBezTo>
                    <a:pt x="12085" y="918"/>
                    <a:pt x="11884" y="989"/>
                    <a:pt x="11677" y="1063"/>
                  </a:cubicBezTo>
                  <a:cubicBezTo>
                    <a:pt x="11262" y="1213"/>
                    <a:pt x="10818" y="1372"/>
                    <a:pt x="10355" y="1545"/>
                  </a:cubicBezTo>
                  <a:cubicBezTo>
                    <a:pt x="9424" y="1889"/>
                    <a:pt x="8404" y="2277"/>
                    <a:pt x="7340" y="2710"/>
                  </a:cubicBezTo>
                  <a:cubicBezTo>
                    <a:pt x="6276" y="3144"/>
                    <a:pt x="5271" y="3584"/>
                    <a:pt x="4367" y="4012"/>
                  </a:cubicBezTo>
                  <a:cubicBezTo>
                    <a:pt x="4143" y="4120"/>
                    <a:pt x="3923" y="4227"/>
                    <a:pt x="3711" y="4332"/>
                  </a:cubicBezTo>
                  <a:lnTo>
                    <a:pt x="3552" y="4411"/>
                  </a:lnTo>
                  <a:lnTo>
                    <a:pt x="3475" y="4450"/>
                  </a:lnTo>
                  <a:lnTo>
                    <a:pt x="3398" y="4489"/>
                  </a:lnTo>
                  <a:lnTo>
                    <a:pt x="3097" y="4648"/>
                  </a:lnTo>
                  <a:cubicBezTo>
                    <a:pt x="2900" y="4752"/>
                    <a:pt x="2709" y="4852"/>
                    <a:pt x="2528" y="4950"/>
                  </a:cubicBezTo>
                  <a:cubicBezTo>
                    <a:pt x="2348" y="5053"/>
                    <a:pt x="2175" y="5151"/>
                    <a:pt x="2012" y="5246"/>
                  </a:cubicBezTo>
                  <a:lnTo>
                    <a:pt x="1772" y="5386"/>
                  </a:lnTo>
                  <a:lnTo>
                    <a:pt x="1656" y="5454"/>
                  </a:lnTo>
                  <a:lnTo>
                    <a:pt x="1547" y="5522"/>
                  </a:lnTo>
                  <a:cubicBezTo>
                    <a:pt x="1402" y="5614"/>
                    <a:pt x="1266" y="5701"/>
                    <a:pt x="1139" y="5782"/>
                  </a:cubicBezTo>
                  <a:cubicBezTo>
                    <a:pt x="1013" y="5865"/>
                    <a:pt x="896" y="5944"/>
                    <a:pt x="791" y="6017"/>
                  </a:cubicBezTo>
                  <a:cubicBezTo>
                    <a:pt x="685" y="6093"/>
                    <a:pt x="590" y="6165"/>
                    <a:pt x="505" y="6229"/>
                  </a:cubicBezTo>
                  <a:cubicBezTo>
                    <a:pt x="168" y="6492"/>
                    <a:pt x="1" y="6666"/>
                    <a:pt x="39" y="6730"/>
                  </a:cubicBezTo>
                  <a:cubicBezTo>
                    <a:pt x="49" y="6747"/>
                    <a:pt x="75" y="6756"/>
                    <a:pt x="116" y="6756"/>
                  </a:cubicBezTo>
                  <a:cubicBezTo>
                    <a:pt x="221" y="6756"/>
                    <a:pt x="424" y="6699"/>
                    <a:pt x="708" y="6592"/>
                  </a:cubicBezTo>
                  <a:cubicBezTo>
                    <a:pt x="806" y="6554"/>
                    <a:pt x="914" y="6512"/>
                    <a:pt x="1032" y="6463"/>
                  </a:cubicBezTo>
                  <a:cubicBezTo>
                    <a:pt x="1152" y="6416"/>
                    <a:pt x="1281" y="6366"/>
                    <a:pt x="1419" y="6308"/>
                  </a:cubicBezTo>
                  <a:cubicBezTo>
                    <a:pt x="1558" y="6252"/>
                    <a:pt x="1704" y="6190"/>
                    <a:pt x="1857" y="6124"/>
                  </a:cubicBezTo>
                  <a:lnTo>
                    <a:pt x="1975" y="6073"/>
                  </a:lnTo>
                  <a:lnTo>
                    <a:pt x="2098" y="6024"/>
                  </a:lnTo>
                  <a:lnTo>
                    <a:pt x="2349" y="5919"/>
                  </a:lnTo>
                  <a:cubicBezTo>
                    <a:pt x="2522" y="5846"/>
                    <a:pt x="2701" y="5770"/>
                    <a:pt x="2888" y="5688"/>
                  </a:cubicBezTo>
                  <a:lnTo>
                    <a:pt x="3474" y="5445"/>
                  </a:lnTo>
                  <a:lnTo>
                    <a:pt x="3781" y="5316"/>
                  </a:lnTo>
                  <a:lnTo>
                    <a:pt x="3860" y="5282"/>
                  </a:lnTo>
                  <a:lnTo>
                    <a:pt x="3940" y="5250"/>
                  </a:lnTo>
                  <a:lnTo>
                    <a:pt x="4100" y="5184"/>
                  </a:lnTo>
                  <a:cubicBezTo>
                    <a:pt x="4317" y="5095"/>
                    <a:pt x="4539" y="5004"/>
                    <a:pt x="4767" y="4908"/>
                  </a:cubicBezTo>
                  <a:lnTo>
                    <a:pt x="7743" y="3695"/>
                  </a:lnTo>
                  <a:cubicBezTo>
                    <a:pt x="8800" y="3267"/>
                    <a:pt x="9809" y="2849"/>
                    <a:pt x="10721" y="2454"/>
                  </a:cubicBezTo>
                  <a:cubicBezTo>
                    <a:pt x="11177" y="2256"/>
                    <a:pt x="11610" y="2067"/>
                    <a:pt x="12012" y="1880"/>
                  </a:cubicBezTo>
                  <a:cubicBezTo>
                    <a:pt x="12213" y="1787"/>
                    <a:pt x="12406" y="1697"/>
                    <a:pt x="12593" y="1610"/>
                  </a:cubicBezTo>
                  <a:cubicBezTo>
                    <a:pt x="12779" y="1520"/>
                    <a:pt x="12956" y="1434"/>
                    <a:pt x="13125" y="1350"/>
                  </a:cubicBezTo>
                  <a:cubicBezTo>
                    <a:pt x="13463" y="1184"/>
                    <a:pt x="13767" y="1024"/>
                    <a:pt x="14030" y="880"/>
                  </a:cubicBezTo>
                  <a:cubicBezTo>
                    <a:pt x="14162" y="809"/>
                    <a:pt x="14284" y="741"/>
                    <a:pt x="14395" y="675"/>
                  </a:cubicBezTo>
                  <a:cubicBezTo>
                    <a:pt x="14506" y="609"/>
                    <a:pt x="14607" y="547"/>
                    <a:pt x="14697" y="490"/>
                  </a:cubicBezTo>
                  <a:cubicBezTo>
                    <a:pt x="15056" y="261"/>
                    <a:pt x="15240" y="103"/>
                    <a:pt x="15209" y="36"/>
                  </a:cubicBezTo>
                  <a:cubicBezTo>
                    <a:pt x="15198" y="12"/>
                    <a:pt x="15161" y="1"/>
                    <a:pt x="15100"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8"/>
            <p:cNvSpPr/>
            <p:nvPr/>
          </p:nvSpPr>
          <p:spPr>
            <a:xfrm>
              <a:off x="5444125" y="1217400"/>
              <a:ext cx="582250" cy="265175"/>
            </a:xfrm>
            <a:custGeom>
              <a:rect b="b" l="l" r="r" t="t"/>
              <a:pathLst>
                <a:path extrusionOk="0" h="10607" w="23290">
                  <a:moveTo>
                    <a:pt x="23163" y="1"/>
                  </a:moveTo>
                  <a:cubicBezTo>
                    <a:pt x="22866" y="1"/>
                    <a:pt x="21593" y="487"/>
                    <a:pt x="19700" y="1301"/>
                  </a:cubicBezTo>
                  <a:cubicBezTo>
                    <a:pt x="17579" y="2215"/>
                    <a:pt x="14684" y="3543"/>
                    <a:pt x="11497" y="5024"/>
                  </a:cubicBezTo>
                  <a:lnTo>
                    <a:pt x="7004" y="7110"/>
                  </a:lnTo>
                  <a:lnTo>
                    <a:pt x="5044" y="8021"/>
                  </a:lnTo>
                  <a:lnTo>
                    <a:pt x="4156" y="8437"/>
                  </a:lnTo>
                  <a:cubicBezTo>
                    <a:pt x="3871" y="8569"/>
                    <a:pt x="3598" y="8695"/>
                    <a:pt x="3337" y="8819"/>
                  </a:cubicBezTo>
                  <a:cubicBezTo>
                    <a:pt x="2817" y="9066"/>
                    <a:pt x="2345" y="9287"/>
                    <a:pt x="1933" y="9488"/>
                  </a:cubicBezTo>
                  <a:cubicBezTo>
                    <a:pt x="1726" y="9589"/>
                    <a:pt x="1535" y="9683"/>
                    <a:pt x="1359" y="9772"/>
                  </a:cubicBezTo>
                  <a:cubicBezTo>
                    <a:pt x="1184" y="9859"/>
                    <a:pt x="1023" y="9940"/>
                    <a:pt x="880" y="10015"/>
                  </a:cubicBezTo>
                  <a:cubicBezTo>
                    <a:pt x="305" y="10314"/>
                    <a:pt x="0" y="10512"/>
                    <a:pt x="28" y="10580"/>
                  </a:cubicBezTo>
                  <a:cubicBezTo>
                    <a:pt x="35" y="10598"/>
                    <a:pt x="64" y="10606"/>
                    <a:pt x="113" y="10606"/>
                  </a:cubicBezTo>
                  <a:cubicBezTo>
                    <a:pt x="255" y="10606"/>
                    <a:pt x="572" y="10533"/>
                    <a:pt x="1035" y="10399"/>
                  </a:cubicBezTo>
                  <a:cubicBezTo>
                    <a:pt x="1191" y="10352"/>
                    <a:pt x="1364" y="10300"/>
                    <a:pt x="1551" y="10241"/>
                  </a:cubicBezTo>
                  <a:cubicBezTo>
                    <a:pt x="1739" y="10181"/>
                    <a:pt x="1941" y="10112"/>
                    <a:pt x="2159" y="10037"/>
                  </a:cubicBezTo>
                  <a:cubicBezTo>
                    <a:pt x="2593" y="9888"/>
                    <a:pt x="3088" y="9716"/>
                    <a:pt x="3629" y="9512"/>
                  </a:cubicBezTo>
                  <a:cubicBezTo>
                    <a:pt x="3900" y="9411"/>
                    <a:pt x="4183" y="9304"/>
                    <a:pt x="4478" y="9190"/>
                  </a:cubicBezTo>
                  <a:cubicBezTo>
                    <a:pt x="4773" y="9078"/>
                    <a:pt x="5077" y="8955"/>
                    <a:pt x="5393" y="8830"/>
                  </a:cubicBezTo>
                  <a:cubicBezTo>
                    <a:pt x="6025" y="8580"/>
                    <a:pt x="6696" y="8300"/>
                    <a:pt x="7401" y="8005"/>
                  </a:cubicBezTo>
                  <a:cubicBezTo>
                    <a:pt x="8808" y="7411"/>
                    <a:pt x="10346" y="6730"/>
                    <a:pt x="11944" y="5988"/>
                  </a:cubicBezTo>
                  <a:cubicBezTo>
                    <a:pt x="15141" y="4504"/>
                    <a:pt x="17988" y="3066"/>
                    <a:pt x="20025" y="1980"/>
                  </a:cubicBezTo>
                  <a:cubicBezTo>
                    <a:pt x="22063" y="892"/>
                    <a:pt x="23290" y="154"/>
                    <a:pt x="23226" y="22"/>
                  </a:cubicBezTo>
                  <a:cubicBezTo>
                    <a:pt x="23220" y="8"/>
                    <a:pt x="23198" y="1"/>
                    <a:pt x="23163"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8"/>
            <p:cNvSpPr/>
            <p:nvPr/>
          </p:nvSpPr>
          <p:spPr>
            <a:xfrm>
              <a:off x="5702400" y="1051925"/>
              <a:ext cx="555550" cy="239100"/>
            </a:xfrm>
            <a:custGeom>
              <a:rect b="b" l="l" r="r" t="t"/>
              <a:pathLst>
                <a:path extrusionOk="0" h="9564" w="22222">
                  <a:moveTo>
                    <a:pt x="22122" y="1"/>
                  </a:moveTo>
                  <a:cubicBezTo>
                    <a:pt x="21994" y="1"/>
                    <a:pt x="21692" y="87"/>
                    <a:pt x="21244" y="247"/>
                  </a:cubicBezTo>
                  <a:cubicBezTo>
                    <a:pt x="21100" y="299"/>
                    <a:pt x="20942" y="358"/>
                    <a:pt x="20767" y="424"/>
                  </a:cubicBezTo>
                  <a:cubicBezTo>
                    <a:pt x="20593" y="490"/>
                    <a:pt x="20405" y="560"/>
                    <a:pt x="20202" y="637"/>
                  </a:cubicBezTo>
                  <a:cubicBezTo>
                    <a:pt x="20000" y="716"/>
                    <a:pt x="19785" y="800"/>
                    <a:pt x="19556" y="892"/>
                  </a:cubicBezTo>
                  <a:lnTo>
                    <a:pt x="19383" y="961"/>
                  </a:lnTo>
                  <a:lnTo>
                    <a:pt x="19296" y="996"/>
                  </a:lnTo>
                  <a:lnTo>
                    <a:pt x="19206" y="1031"/>
                  </a:lnTo>
                  <a:lnTo>
                    <a:pt x="18835" y="1176"/>
                  </a:lnTo>
                  <a:lnTo>
                    <a:pt x="15282" y="2592"/>
                  </a:lnTo>
                  <a:cubicBezTo>
                    <a:pt x="13944" y="3125"/>
                    <a:pt x="12474" y="3711"/>
                    <a:pt x="10931" y="4335"/>
                  </a:cubicBezTo>
                  <a:cubicBezTo>
                    <a:pt x="9388" y="4960"/>
                    <a:pt x="7922" y="5570"/>
                    <a:pt x="6595" y="6145"/>
                  </a:cubicBezTo>
                  <a:cubicBezTo>
                    <a:pt x="6265" y="6289"/>
                    <a:pt x="5943" y="6432"/>
                    <a:pt x="5629" y="6570"/>
                  </a:cubicBezTo>
                  <a:cubicBezTo>
                    <a:pt x="5316" y="6707"/>
                    <a:pt x="5014" y="6848"/>
                    <a:pt x="4721" y="6981"/>
                  </a:cubicBezTo>
                  <a:lnTo>
                    <a:pt x="4290" y="7180"/>
                  </a:lnTo>
                  <a:cubicBezTo>
                    <a:pt x="4149" y="7244"/>
                    <a:pt x="4010" y="7307"/>
                    <a:pt x="3877" y="7372"/>
                  </a:cubicBezTo>
                  <a:cubicBezTo>
                    <a:pt x="3606" y="7501"/>
                    <a:pt x="3348" y="7625"/>
                    <a:pt x="3102" y="7746"/>
                  </a:cubicBezTo>
                  <a:cubicBezTo>
                    <a:pt x="2609" y="7982"/>
                    <a:pt x="2169" y="8211"/>
                    <a:pt x="1783" y="8414"/>
                  </a:cubicBezTo>
                  <a:cubicBezTo>
                    <a:pt x="1590" y="8515"/>
                    <a:pt x="1412" y="8609"/>
                    <a:pt x="1249" y="8700"/>
                  </a:cubicBezTo>
                  <a:cubicBezTo>
                    <a:pt x="1086" y="8792"/>
                    <a:pt x="938" y="8877"/>
                    <a:pt x="806" y="8956"/>
                  </a:cubicBezTo>
                  <a:cubicBezTo>
                    <a:pt x="278" y="9269"/>
                    <a:pt x="1" y="9475"/>
                    <a:pt x="32" y="9541"/>
                  </a:cubicBezTo>
                  <a:cubicBezTo>
                    <a:pt x="39" y="9556"/>
                    <a:pt x="63" y="9564"/>
                    <a:pt x="103" y="9564"/>
                  </a:cubicBezTo>
                  <a:cubicBezTo>
                    <a:pt x="234" y="9564"/>
                    <a:pt x="535" y="9483"/>
                    <a:pt x="979" y="9331"/>
                  </a:cubicBezTo>
                  <a:cubicBezTo>
                    <a:pt x="1124" y="9282"/>
                    <a:pt x="1282" y="9224"/>
                    <a:pt x="1458" y="9161"/>
                  </a:cubicBezTo>
                  <a:cubicBezTo>
                    <a:pt x="1632" y="9099"/>
                    <a:pt x="1823" y="9031"/>
                    <a:pt x="2026" y="8956"/>
                  </a:cubicBezTo>
                  <a:cubicBezTo>
                    <a:pt x="2433" y="8806"/>
                    <a:pt x="2893" y="8627"/>
                    <a:pt x="3402" y="8435"/>
                  </a:cubicBezTo>
                  <a:lnTo>
                    <a:pt x="5064" y="7792"/>
                  </a:lnTo>
                  <a:cubicBezTo>
                    <a:pt x="5362" y="7677"/>
                    <a:pt x="5670" y="7556"/>
                    <a:pt x="5989" y="7433"/>
                  </a:cubicBezTo>
                  <a:cubicBezTo>
                    <a:pt x="6308" y="7309"/>
                    <a:pt x="6634" y="7182"/>
                    <a:pt x="6970" y="7050"/>
                  </a:cubicBezTo>
                  <a:cubicBezTo>
                    <a:pt x="8312" y="6527"/>
                    <a:pt x="9787" y="5946"/>
                    <a:pt x="11330" y="5322"/>
                  </a:cubicBezTo>
                  <a:cubicBezTo>
                    <a:pt x="12874" y="4696"/>
                    <a:pt x="14339" y="4081"/>
                    <a:pt x="15663" y="3496"/>
                  </a:cubicBezTo>
                  <a:cubicBezTo>
                    <a:pt x="15993" y="3348"/>
                    <a:pt x="16315" y="3204"/>
                    <a:pt x="16627" y="3063"/>
                  </a:cubicBezTo>
                  <a:lnTo>
                    <a:pt x="16859" y="2958"/>
                  </a:lnTo>
                  <a:lnTo>
                    <a:pt x="17088" y="2852"/>
                  </a:lnTo>
                  <a:lnTo>
                    <a:pt x="17532" y="2644"/>
                  </a:lnTo>
                  <a:lnTo>
                    <a:pt x="17961" y="2442"/>
                  </a:lnTo>
                  <a:cubicBezTo>
                    <a:pt x="18101" y="2376"/>
                    <a:pt x="18239" y="2311"/>
                    <a:pt x="18374" y="2245"/>
                  </a:cubicBezTo>
                  <a:cubicBezTo>
                    <a:pt x="18642" y="2113"/>
                    <a:pt x="18899" y="1985"/>
                    <a:pt x="19144" y="1863"/>
                  </a:cubicBezTo>
                  <a:lnTo>
                    <a:pt x="19502" y="1683"/>
                  </a:lnTo>
                  <a:lnTo>
                    <a:pt x="19588" y="1638"/>
                  </a:lnTo>
                  <a:lnTo>
                    <a:pt x="19674" y="1594"/>
                  </a:lnTo>
                  <a:lnTo>
                    <a:pt x="19840" y="1506"/>
                  </a:lnTo>
                  <a:cubicBezTo>
                    <a:pt x="20058" y="1391"/>
                    <a:pt x="20263" y="1281"/>
                    <a:pt x="20454" y="1177"/>
                  </a:cubicBezTo>
                  <a:cubicBezTo>
                    <a:pt x="20645" y="1073"/>
                    <a:pt x="20823" y="976"/>
                    <a:pt x="20985" y="882"/>
                  </a:cubicBezTo>
                  <a:cubicBezTo>
                    <a:pt x="21147" y="788"/>
                    <a:pt x="21293" y="701"/>
                    <a:pt x="21424" y="620"/>
                  </a:cubicBezTo>
                  <a:cubicBezTo>
                    <a:pt x="21948" y="297"/>
                    <a:pt x="22222" y="89"/>
                    <a:pt x="22190" y="23"/>
                  </a:cubicBezTo>
                  <a:cubicBezTo>
                    <a:pt x="22182" y="8"/>
                    <a:pt x="22160" y="1"/>
                    <a:pt x="2212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8"/>
            <p:cNvSpPr/>
            <p:nvPr/>
          </p:nvSpPr>
          <p:spPr>
            <a:xfrm>
              <a:off x="5609550" y="1942725"/>
              <a:ext cx="823425" cy="650950"/>
            </a:xfrm>
            <a:custGeom>
              <a:rect b="b" l="l" r="r" t="t"/>
              <a:pathLst>
                <a:path extrusionOk="0" h="26038" w="32937">
                  <a:moveTo>
                    <a:pt x="32872" y="0"/>
                  </a:moveTo>
                  <a:cubicBezTo>
                    <a:pt x="32760" y="0"/>
                    <a:pt x="32258" y="287"/>
                    <a:pt x="31440" y="817"/>
                  </a:cubicBezTo>
                  <a:cubicBezTo>
                    <a:pt x="31216" y="962"/>
                    <a:pt x="30972" y="1129"/>
                    <a:pt x="30705" y="1312"/>
                  </a:cubicBezTo>
                  <a:lnTo>
                    <a:pt x="30287" y="1600"/>
                  </a:lnTo>
                  <a:lnTo>
                    <a:pt x="30066" y="1753"/>
                  </a:lnTo>
                  <a:lnTo>
                    <a:pt x="29953" y="1832"/>
                  </a:lnTo>
                  <a:lnTo>
                    <a:pt x="29839" y="1913"/>
                  </a:lnTo>
                  <a:cubicBezTo>
                    <a:pt x="29531" y="2134"/>
                    <a:pt x="29204" y="2370"/>
                    <a:pt x="28856" y="2623"/>
                  </a:cubicBezTo>
                  <a:lnTo>
                    <a:pt x="28594" y="2816"/>
                  </a:lnTo>
                  <a:cubicBezTo>
                    <a:pt x="28505" y="2880"/>
                    <a:pt x="28415" y="2948"/>
                    <a:pt x="28324" y="3015"/>
                  </a:cubicBezTo>
                  <a:lnTo>
                    <a:pt x="27767" y="3433"/>
                  </a:lnTo>
                  <a:lnTo>
                    <a:pt x="27184" y="3873"/>
                  </a:lnTo>
                  <a:lnTo>
                    <a:pt x="26578" y="4336"/>
                  </a:lnTo>
                  <a:lnTo>
                    <a:pt x="25950" y="4823"/>
                  </a:lnTo>
                  <a:cubicBezTo>
                    <a:pt x="25736" y="4987"/>
                    <a:pt x="25521" y="5157"/>
                    <a:pt x="25301" y="5330"/>
                  </a:cubicBezTo>
                  <a:lnTo>
                    <a:pt x="24630" y="5857"/>
                  </a:lnTo>
                  <a:lnTo>
                    <a:pt x="23942" y="6404"/>
                  </a:lnTo>
                  <a:cubicBezTo>
                    <a:pt x="23475" y="6775"/>
                    <a:pt x="22997" y="7157"/>
                    <a:pt x="22508" y="7549"/>
                  </a:cubicBezTo>
                  <a:lnTo>
                    <a:pt x="19439" y="10011"/>
                  </a:lnTo>
                  <a:lnTo>
                    <a:pt x="19239" y="10173"/>
                  </a:lnTo>
                  <a:lnTo>
                    <a:pt x="19037" y="10332"/>
                  </a:lnTo>
                  <a:lnTo>
                    <a:pt x="18632" y="10654"/>
                  </a:lnTo>
                  <a:lnTo>
                    <a:pt x="18223" y="10978"/>
                  </a:lnTo>
                  <a:lnTo>
                    <a:pt x="18018" y="11141"/>
                  </a:lnTo>
                  <a:lnTo>
                    <a:pt x="17914" y="11224"/>
                  </a:lnTo>
                  <a:lnTo>
                    <a:pt x="17811" y="11304"/>
                  </a:lnTo>
                  <a:lnTo>
                    <a:pt x="16973" y="11959"/>
                  </a:lnTo>
                  <a:lnTo>
                    <a:pt x="16552" y="12290"/>
                  </a:lnTo>
                  <a:lnTo>
                    <a:pt x="16123" y="12619"/>
                  </a:lnTo>
                  <a:lnTo>
                    <a:pt x="15270" y="13275"/>
                  </a:lnTo>
                  <a:lnTo>
                    <a:pt x="14421" y="13912"/>
                  </a:lnTo>
                  <a:lnTo>
                    <a:pt x="14002" y="14226"/>
                  </a:lnTo>
                  <a:cubicBezTo>
                    <a:pt x="13934" y="14278"/>
                    <a:pt x="13863" y="14330"/>
                    <a:pt x="13793" y="14381"/>
                  </a:cubicBezTo>
                  <a:lnTo>
                    <a:pt x="13582" y="14534"/>
                  </a:lnTo>
                  <a:lnTo>
                    <a:pt x="12752" y="15138"/>
                  </a:lnTo>
                  <a:lnTo>
                    <a:pt x="12545" y="15289"/>
                  </a:lnTo>
                  <a:lnTo>
                    <a:pt x="12340" y="15434"/>
                  </a:lnTo>
                  <a:lnTo>
                    <a:pt x="11931" y="15722"/>
                  </a:lnTo>
                  <a:lnTo>
                    <a:pt x="11526" y="16007"/>
                  </a:lnTo>
                  <a:lnTo>
                    <a:pt x="11325" y="16149"/>
                  </a:lnTo>
                  <a:cubicBezTo>
                    <a:pt x="11259" y="16195"/>
                    <a:pt x="11193" y="16243"/>
                    <a:pt x="11123" y="16288"/>
                  </a:cubicBezTo>
                  <a:lnTo>
                    <a:pt x="10715" y="16559"/>
                  </a:lnTo>
                  <a:cubicBezTo>
                    <a:pt x="10579" y="16649"/>
                    <a:pt x="10445" y="16736"/>
                    <a:pt x="10310" y="16829"/>
                  </a:cubicBezTo>
                  <a:lnTo>
                    <a:pt x="9913" y="17100"/>
                  </a:lnTo>
                  <a:cubicBezTo>
                    <a:pt x="9780" y="17192"/>
                    <a:pt x="9648" y="17280"/>
                    <a:pt x="9520" y="17372"/>
                  </a:cubicBezTo>
                  <a:cubicBezTo>
                    <a:pt x="8483" y="18094"/>
                    <a:pt x="7516" y="18808"/>
                    <a:pt x="6632" y="19504"/>
                  </a:cubicBezTo>
                  <a:cubicBezTo>
                    <a:pt x="5750" y="20198"/>
                    <a:pt x="4950" y="20875"/>
                    <a:pt x="4232" y="21508"/>
                  </a:cubicBezTo>
                  <a:cubicBezTo>
                    <a:pt x="3514" y="22139"/>
                    <a:pt x="2891" y="22740"/>
                    <a:pt x="2353" y="23275"/>
                  </a:cubicBezTo>
                  <a:lnTo>
                    <a:pt x="1968" y="23668"/>
                  </a:lnTo>
                  <a:lnTo>
                    <a:pt x="1786" y="23854"/>
                  </a:lnTo>
                  <a:cubicBezTo>
                    <a:pt x="1729" y="23915"/>
                    <a:pt x="1673" y="23976"/>
                    <a:pt x="1616" y="24036"/>
                  </a:cubicBezTo>
                  <a:lnTo>
                    <a:pt x="1300" y="24379"/>
                  </a:lnTo>
                  <a:lnTo>
                    <a:pt x="1154" y="24539"/>
                  </a:lnTo>
                  <a:cubicBezTo>
                    <a:pt x="1106" y="24591"/>
                    <a:pt x="1063" y="24643"/>
                    <a:pt x="1019" y="24694"/>
                  </a:cubicBezTo>
                  <a:cubicBezTo>
                    <a:pt x="843" y="24896"/>
                    <a:pt x="687" y="25075"/>
                    <a:pt x="558" y="25235"/>
                  </a:cubicBezTo>
                  <a:cubicBezTo>
                    <a:pt x="429" y="25395"/>
                    <a:pt x="323" y="25534"/>
                    <a:pt x="240" y="25648"/>
                  </a:cubicBezTo>
                  <a:cubicBezTo>
                    <a:pt x="73" y="25876"/>
                    <a:pt x="0" y="26007"/>
                    <a:pt x="27" y="26033"/>
                  </a:cubicBezTo>
                  <a:cubicBezTo>
                    <a:pt x="30" y="26036"/>
                    <a:pt x="34" y="26038"/>
                    <a:pt x="40" y="26038"/>
                  </a:cubicBezTo>
                  <a:cubicBezTo>
                    <a:pt x="84" y="26038"/>
                    <a:pt x="205" y="25953"/>
                    <a:pt x="395" y="25794"/>
                  </a:cubicBezTo>
                  <a:cubicBezTo>
                    <a:pt x="505" y="25705"/>
                    <a:pt x="634" y="25589"/>
                    <a:pt x="786" y="25454"/>
                  </a:cubicBezTo>
                  <a:cubicBezTo>
                    <a:pt x="942" y="25319"/>
                    <a:pt x="1117" y="25163"/>
                    <a:pt x="1313" y="24985"/>
                  </a:cubicBezTo>
                  <a:cubicBezTo>
                    <a:pt x="1362" y="24941"/>
                    <a:pt x="1411" y="24895"/>
                    <a:pt x="1465" y="24849"/>
                  </a:cubicBezTo>
                  <a:lnTo>
                    <a:pt x="1625" y="24707"/>
                  </a:lnTo>
                  <a:lnTo>
                    <a:pt x="1971" y="24399"/>
                  </a:lnTo>
                  <a:cubicBezTo>
                    <a:pt x="2031" y="24345"/>
                    <a:pt x="2091" y="24291"/>
                    <a:pt x="2155" y="24236"/>
                  </a:cubicBezTo>
                  <a:lnTo>
                    <a:pt x="2347" y="24067"/>
                  </a:lnTo>
                  <a:cubicBezTo>
                    <a:pt x="2479" y="23953"/>
                    <a:pt x="2616" y="23834"/>
                    <a:pt x="2756" y="23710"/>
                  </a:cubicBezTo>
                  <a:cubicBezTo>
                    <a:pt x="3328" y="23223"/>
                    <a:pt x="3979" y="22672"/>
                    <a:pt x="4715" y="22083"/>
                  </a:cubicBezTo>
                  <a:cubicBezTo>
                    <a:pt x="5453" y="21492"/>
                    <a:pt x="6270" y="20860"/>
                    <a:pt x="7165" y="20206"/>
                  </a:cubicBezTo>
                  <a:cubicBezTo>
                    <a:pt x="8060" y="19552"/>
                    <a:pt x="9031" y="18873"/>
                    <a:pt x="10070" y="18181"/>
                  </a:cubicBezTo>
                  <a:cubicBezTo>
                    <a:pt x="10199" y="18094"/>
                    <a:pt x="10331" y="18010"/>
                    <a:pt x="10464" y="17923"/>
                  </a:cubicBezTo>
                  <a:lnTo>
                    <a:pt x="10861" y="17663"/>
                  </a:lnTo>
                  <a:cubicBezTo>
                    <a:pt x="10995" y="17574"/>
                    <a:pt x="11132" y="17488"/>
                    <a:pt x="11269" y="17400"/>
                  </a:cubicBezTo>
                  <a:lnTo>
                    <a:pt x="11682" y="17136"/>
                  </a:lnTo>
                  <a:cubicBezTo>
                    <a:pt x="11752" y="17092"/>
                    <a:pt x="11820" y="17044"/>
                    <a:pt x="11889" y="16998"/>
                  </a:cubicBezTo>
                  <a:lnTo>
                    <a:pt x="12097" y="16856"/>
                  </a:lnTo>
                  <a:lnTo>
                    <a:pt x="12513" y="16571"/>
                  </a:lnTo>
                  <a:lnTo>
                    <a:pt x="12934" y="16283"/>
                  </a:lnTo>
                  <a:lnTo>
                    <a:pt x="13146" y="16136"/>
                  </a:lnTo>
                  <a:lnTo>
                    <a:pt x="13356" y="15987"/>
                  </a:lnTo>
                  <a:lnTo>
                    <a:pt x="14201" y="15383"/>
                  </a:lnTo>
                  <a:lnTo>
                    <a:pt x="14414" y="15231"/>
                  </a:lnTo>
                  <a:cubicBezTo>
                    <a:pt x="14486" y="15179"/>
                    <a:pt x="14558" y="15129"/>
                    <a:pt x="14628" y="15075"/>
                  </a:cubicBezTo>
                  <a:lnTo>
                    <a:pt x="15052" y="14759"/>
                  </a:lnTo>
                  <a:lnTo>
                    <a:pt x="15911" y="14121"/>
                  </a:lnTo>
                  <a:lnTo>
                    <a:pt x="16772" y="13460"/>
                  </a:lnTo>
                  <a:lnTo>
                    <a:pt x="17204" y="13130"/>
                  </a:lnTo>
                  <a:cubicBezTo>
                    <a:pt x="17346" y="13019"/>
                    <a:pt x="17488" y="12907"/>
                    <a:pt x="17628" y="12796"/>
                  </a:cubicBezTo>
                  <a:lnTo>
                    <a:pt x="18467" y="12134"/>
                  </a:lnTo>
                  <a:lnTo>
                    <a:pt x="18571" y="12052"/>
                  </a:lnTo>
                  <a:lnTo>
                    <a:pt x="18674" y="11968"/>
                  </a:lnTo>
                  <a:lnTo>
                    <a:pt x="18881" y="11803"/>
                  </a:lnTo>
                  <a:lnTo>
                    <a:pt x="19288" y="11475"/>
                  </a:lnTo>
                  <a:lnTo>
                    <a:pt x="19692" y="11147"/>
                  </a:lnTo>
                  <a:lnTo>
                    <a:pt x="19894" y="10985"/>
                  </a:lnTo>
                  <a:lnTo>
                    <a:pt x="20092" y="10822"/>
                  </a:lnTo>
                  <a:cubicBezTo>
                    <a:pt x="21152" y="9957"/>
                    <a:pt x="22167" y="9113"/>
                    <a:pt x="23129" y="8307"/>
                  </a:cubicBezTo>
                  <a:lnTo>
                    <a:pt x="25856" y="6014"/>
                  </a:lnTo>
                  <a:lnTo>
                    <a:pt x="26485" y="5485"/>
                  </a:lnTo>
                  <a:lnTo>
                    <a:pt x="27093" y="4977"/>
                  </a:lnTo>
                  <a:lnTo>
                    <a:pt x="27674" y="4487"/>
                  </a:lnTo>
                  <a:lnTo>
                    <a:pt x="28234" y="4022"/>
                  </a:lnTo>
                  <a:lnTo>
                    <a:pt x="28765" y="3577"/>
                  </a:lnTo>
                  <a:lnTo>
                    <a:pt x="29022" y="3362"/>
                  </a:lnTo>
                  <a:lnTo>
                    <a:pt x="29272" y="3156"/>
                  </a:lnTo>
                  <a:cubicBezTo>
                    <a:pt x="29601" y="2883"/>
                    <a:pt x="29910" y="2627"/>
                    <a:pt x="30200" y="2386"/>
                  </a:cubicBezTo>
                  <a:lnTo>
                    <a:pt x="31009" y="1717"/>
                  </a:lnTo>
                  <a:cubicBezTo>
                    <a:pt x="31258" y="1510"/>
                    <a:pt x="31483" y="1319"/>
                    <a:pt x="31686" y="1149"/>
                  </a:cubicBezTo>
                  <a:cubicBezTo>
                    <a:pt x="32503" y="471"/>
                    <a:pt x="32936" y="67"/>
                    <a:pt x="32893" y="8"/>
                  </a:cubicBezTo>
                  <a:cubicBezTo>
                    <a:pt x="32889" y="3"/>
                    <a:pt x="32882" y="0"/>
                    <a:pt x="32872"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8"/>
            <p:cNvSpPr/>
            <p:nvPr/>
          </p:nvSpPr>
          <p:spPr>
            <a:xfrm>
              <a:off x="5719800" y="2234100"/>
              <a:ext cx="237350" cy="157675"/>
            </a:xfrm>
            <a:custGeom>
              <a:rect b="b" l="l" r="r" t="t"/>
              <a:pathLst>
                <a:path extrusionOk="0" h="6307" w="9494">
                  <a:moveTo>
                    <a:pt x="9375" y="1"/>
                  </a:moveTo>
                  <a:cubicBezTo>
                    <a:pt x="9294" y="1"/>
                    <a:pt x="9156" y="47"/>
                    <a:pt x="8971" y="133"/>
                  </a:cubicBezTo>
                  <a:cubicBezTo>
                    <a:pt x="8905" y="164"/>
                    <a:pt x="8835" y="202"/>
                    <a:pt x="8756" y="241"/>
                  </a:cubicBezTo>
                  <a:cubicBezTo>
                    <a:pt x="8679" y="280"/>
                    <a:pt x="8595" y="325"/>
                    <a:pt x="8506" y="375"/>
                  </a:cubicBezTo>
                  <a:cubicBezTo>
                    <a:pt x="8416" y="424"/>
                    <a:pt x="8323" y="477"/>
                    <a:pt x="8223" y="536"/>
                  </a:cubicBezTo>
                  <a:cubicBezTo>
                    <a:pt x="8174" y="564"/>
                    <a:pt x="8124" y="595"/>
                    <a:pt x="8070" y="625"/>
                  </a:cubicBezTo>
                  <a:lnTo>
                    <a:pt x="7910" y="719"/>
                  </a:lnTo>
                  <a:cubicBezTo>
                    <a:pt x="7802" y="785"/>
                    <a:pt x="7689" y="854"/>
                    <a:pt x="7570" y="926"/>
                  </a:cubicBezTo>
                  <a:cubicBezTo>
                    <a:pt x="7451" y="997"/>
                    <a:pt x="7327" y="1072"/>
                    <a:pt x="7200" y="1150"/>
                  </a:cubicBezTo>
                  <a:cubicBezTo>
                    <a:pt x="6949" y="1309"/>
                    <a:pt x="6676" y="1475"/>
                    <a:pt x="6395" y="1655"/>
                  </a:cubicBezTo>
                  <a:cubicBezTo>
                    <a:pt x="5827" y="2012"/>
                    <a:pt x="5207" y="2410"/>
                    <a:pt x="4560" y="2831"/>
                  </a:cubicBezTo>
                  <a:cubicBezTo>
                    <a:pt x="3261" y="3675"/>
                    <a:pt x="2099" y="4466"/>
                    <a:pt x="1283" y="5084"/>
                  </a:cubicBezTo>
                  <a:cubicBezTo>
                    <a:pt x="467" y="5701"/>
                    <a:pt x="0" y="6147"/>
                    <a:pt x="78" y="6272"/>
                  </a:cubicBezTo>
                  <a:cubicBezTo>
                    <a:pt x="92" y="6295"/>
                    <a:pt x="125" y="6307"/>
                    <a:pt x="176" y="6307"/>
                  </a:cubicBezTo>
                  <a:cubicBezTo>
                    <a:pt x="393" y="6307"/>
                    <a:pt x="933" y="6094"/>
                    <a:pt x="1678" y="5724"/>
                  </a:cubicBezTo>
                  <a:cubicBezTo>
                    <a:pt x="2598" y="5268"/>
                    <a:pt x="3829" y="4574"/>
                    <a:pt x="5140" y="3722"/>
                  </a:cubicBezTo>
                  <a:cubicBezTo>
                    <a:pt x="5795" y="3297"/>
                    <a:pt x="6406" y="2869"/>
                    <a:pt x="6950" y="2463"/>
                  </a:cubicBezTo>
                  <a:cubicBezTo>
                    <a:pt x="7221" y="2258"/>
                    <a:pt x="7479" y="2063"/>
                    <a:pt x="7712" y="1870"/>
                  </a:cubicBezTo>
                  <a:cubicBezTo>
                    <a:pt x="7830" y="1774"/>
                    <a:pt x="7942" y="1682"/>
                    <a:pt x="8051" y="1592"/>
                  </a:cubicBezTo>
                  <a:cubicBezTo>
                    <a:pt x="8157" y="1500"/>
                    <a:pt x="8259" y="1412"/>
                    <a:pt x="8356" y="1326"/>
                  </a:cubicBezTo>
                  <a:lnTo>
                    <a:pt x="8496" y="1201"/>
                  </a:lnTo>
                  <a:cubicBezTo>
                    <a:pt x="8541" y="1159"/>
                    <a:pt x="8586" y="1120"/>
                    <a:pt x="8628" y="1079"/>
                  </a:cubicBezTo>
                  <a:cubicBezTo>
                    <a:pt x="8713" y="999"/>
                    <a:pt x="8791" y="923"/>
                    <a:pt x="8864" y="850"/>
                  </a:cubicBezTo>
                  <a:cubicBezTo>
                    <a:pt x="8937" y="779"/>
                    <a:pt x="9005" y="711"/>
                    <a:pt x="9064" y="645"/>
                  </a:cubicBezTo>
                  <a:cubicBezTo>
                    <a:pt x="9124" y="578"/>
                    <a:pt x="9178" y="518"/>
                    <a:pt x="9224" y="462"/>
                  </a:cubicBezTo>
                  <a:cubicBezTo>
                    <a:pt x="9412" y="236"/>
                    <a:pt x="9494" y="84"/>
                    <a:pt x="9448" y="26"/>
                  </a:cubicBezTo>
                  <a:cubicBezTo>
                    <a:pt x="9434" y="9"/>
                    <a:pt x="9410" y="1"/>
                    <a:pt x="9375"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8"/>
            <p:cNvSpPr/>
            <p:nvPr/>
          </p:nvSpPr>
          <p:spPr>
            <a:xfrm>
              <a:off x="5550200" y="1528250"/>
              <a:ext cx="1034775" cy="725200"/>
            </a:xfrm>
            <a:custGeom>
              <a:rect b="b" l="l" r="r" t="t"/>
              <a:pathLst>
                <a:path extrusionOk="0" h="29008" w="41391">
                  <a:moveTo>
                    <a:pt x="41352" y="1"/>
                  </a:moveTo>
                  <a:cubicBezTo>
                    <a:pt x="41304" y="1"/>
                    <a:pt x="41155" y="95"/>
                    <a:pt x="40914" y="275"/>
                  </a:cubicBezTo>
                  <a:cubicBezTo>
                    <a:pt x="40777" y="376"/>
                    <a:pt x="40614" y="506"/>
                    <a:pt x="40422" y="660"/>
                  </a:cubicBezTo>
                  <a:lnTo>
                    <a:pt x="40111" y="909"/>
                  </a:lnTo>
                  <a:lnTo>
                    <a:pt x="39759" y="1193"/>
                  </a:lnTo>
                  <a:cubicBezTo>
                    <a:pt x="39510" y="1394"/>
                    <a:pt x="39236" y="1622"/>
                    <a:pt x="38935" y="1869"/>
                  </a:cubicBezTo>
                  <a:cubicBezTo>
                    <a:pt x="38633" y="2115"/>
                    <a:pt x="38305" y="2380"/>
                    <a:pt x="37955" y="2670"/>
                  </a:cubicBezTo>
                  <a:lnTo>
                    <a:pt x="37823" y="2778"/>
                  </a:lnTo>
                  <a:lnTo>
                    <a:pt x="37687" y="2888"/>
                  </a:lnTo>
                  <a:lnTo>
                    <a:pt x="37409" y="3113"/>
                  </a:lnTo>
                  <a:lnTo>
                    <a:pt x="36825" y="3585"/>
                  </a:lnTo>
                  <a:cubicBezTo>
                    <a:pt x="36627" y="3748"/>
                    <a:pt x="36419" y="3912"/>
                    <a:pt x="36207" y="4082"/>
                  </a:cubicBezTo>
                  <a:lnTo>
                    <a:pt x="35553" y="4604"/>
                  </a:lnTo>
                  <a:cubicBezTo>
                    <a:pt x="35442" y="4694"/>
                    <a:pt x="35329" y="4782"/>
                    <a:pt x="35213" y="4874"/>
                  </a:cubicBezTo>
                  <a:lnTo>
                    <a:pt x="34866" y="5148"/>
                  </a:lnTo>
                  <a:lnTo>
                    <a:pt x="34147" y="5716"/>
                  </a:lnTo>
                  <a:lnTo>
                    <a:pt x="33393" y="6300"/>
                  </a:lnTo>
                  <a:lnTo>
                    <a:pt x="33007" y="6602"/>
                  </a:lnTo>
                  <a:lnTo>
                    <a:pt x="32611" y="6906"/>
                  </a:lnTo>
                  <a:lnTo>
                    <a:pt x="31798" y="7531"/>
                  </a:lnTo>
                  <a:lnTo>
                    <a:pt x="30956" y="8169"/>
                  </a:lnTo>
                  <a:lnTo>
                    <a:pt x="30526" y="8497"/>
                  </a:lnTo>
                  <a:lnTo>
                    <a:pt x="30086" y="8826"/>
                  </a:lnTo>
                  <a:cubicBezTo>
                    <a:pt x="29791" y="9046"/>
                    <a:pt x="29493" y="9271"/>
                    <a:pt x="29191" y="9496"/>
                  </a:cubicBezTo>
                  <a:cubicBezTo>
                    <a:pt x="27980" y="10398"/>
                    <a:pt x="26699" y="11334"/>
                    <a:pt x="25367" y="12299"/>
                  </a:cubicBezTo>
                  <a:lnTo>
                    <a:pt x="24358" y="13027"/>
                  </a:lnTo>
                  <a:lnTo>
                    <a:pt x="23330" y="13762"/>
                  </a:lnTo>
                  <a:lnTo>
                    <a:pt x="22283" y="14505"/>
                  </a:lnTo>
                  <a:cubicBezTo>
                    <a:pt x="22109" y="14630"/>
                    <a:pt x="21933" y="14755"/>
                    <a:pt x="21756" y="14879"/>
                  </a:cubicBezTo>
                  <a:cubicBezTo>
                    <a:pt x="21579" y="15003"/>
                    <a:pt x="21404" y="15129"/>
                    <a:pt x="21225" y="15251"/>
                  </a:cubicBezTo>
                  <a:cubicBezTo>
                    <a:pt x="19800" y="16238"/>
                    <a:pt x="18372" y="17153"/>
                    <a:pt x="16975" y="18013"/>
                  </a:cubicBezTo>
                  <a:cubicBezTo>
                    <a:pt x="15580" y="18873"/>
                    <a:pt x="14213" y="19679"/>
                    <a:pt x="12911" y="20445"/>
                  </a:cubicBezTo>
                  <a:cubicBezTo>
                    <a:pt x="11606" y="21210"/>
                    <a:pt x="10364" y="21937"/>
                    <a:pt x="9206" y="22629"/>
                  </a:cubicBezTo>
                  <a:cubicBezTo>
                    <a:pt x="8048" y="23319"/>
                    <a:pt x="6975" y="23975"/>
                    <a:pt x="6006" y="24591"/>
                  </a:cubicBezTo>
                  <a:cubicBezTo>
                    <a:pt x="4065" y="25819"/>
                    <a:pt x="2541" y="26893"/>
                    <a:pt x="1522" y="27675"/>
                  </a:cubicBezTo>
                  <a:lnTo>
                    <a:pt x="1337" y="27819"/>
                  </a:lnTo>
                  <a:lnTo>
                    <a:pt x="1248" y="27888"/>
                  </a:lnTo>
                  <a:lnTo>
                    <a:pt x="1164" y="27955"/>
                  </a:lnTo>
                  <a:cubicBezTo>
                    <a:pt x="1052" y="28044"/>
                    <a:pt x="948" y="28128"/>
                    <a:pt x="852" y="28205"/>
                  </a:cubicBezTo>
                  <a:cubicBezTo>
                    <a:pt x="756" y="28284"/>
                    <a:pt x="668" y="28356"/>
                    <a:pt x="589" y="28425"/>
                  </a:cubicBezTo>
                  <a:cubicBezTo>
                    <a:pt x="509" y="28492"/>
                    <a:pt x="437" y="28555"/>
                    <a:pt x="374" y="28611"/>
                  </a:cubicBezTo>
                  <a:cubicBezTo>
                    <a:pt x="123" y="28838"/>
                    <a:pt x="0" y="28971"/>
                    <a:pt x="21" y="29001"/>
                  </a:cubicBezTo>
                  <a:cubicBezTo>
                    <a:pt x="25" y="29005"/>
                    <a:pt x="31" y="29007"/>
                    <a:pt x="39" y="29007"/>
                  </a:cubicBezTo>
                  <a:cubicBezTo>
                    <a:pt x="93" y="29007"/>
                    <a:pt x="250" y="28930"/>
                    <a:pt x="501" y="28784"/>
                  </a:cubicBezTo>
                  <a:cubicBezTo>
                    <a:pt x="574" y="28742"/>
                    <a:pt x="654" y="28693"/>
                    <a:pt x="744" y="28640"/>
                  </a:cubicBezTo>
                  <a:cubicBezTo>
                    <a:pt x="832" y="28588"/>
                    <a:pt x="931" y="28529"/>
                    <a:pt x="1036" y="28464"/>
                  </a:cubicBezTo>
                  <a:lnTo>
                    <a:pt x="1759" y="28017"/>
                  </a:lnTo>
                  <a:cubicBezTo>
                    <a:pt x="2845" y="27342"/>
                    <a:pt x="4418" y="26374"/>
                    <a:pt x="6396" y="25234"/>
                  </a:cubicBezTo>
                  <a:cubicBezTo>
                    <a:pt x="7386" y="24664"/>
                    <a:pt x="8475" y="24049"/>
                    <a:pt x="9649" y="23393"/>
                  </a:cubicBezTo>
                  <a:cubicBezTo>
                    <a:pt x="10822" y="22735"/>
                    <a:pt x="12081" y="22040"/>
                    <a:pt x="13401" y="21295"/>
                  </a:cubicBezTo>
                  <a:cubicBezTo>
                    <a:pt x="14721" y="20550"/>
                    <a:pt x="16104" y="19759"/>
                    <a:pt x="17520" y="18904"/>
                  </a:cubicBezTo>
                  <a:cubicBezTo>
                    <a:pt x="18937" y="18050"/>
                    <a:pt x="20386" y="17129"/>
                    <a:pt x="21834" y="16127"/>
                  </a:cubicBezTo>
                  <a:cubicBezTo>
                    <a:pt x="22015" y="16002"/>
                    <a:pt x="22192" y="15874"/>
                    <a:pt x="22372" y="15749"/>
                  </a:cubicBezTo>
                  <a:cubicBezTo>
                    <a:pt x="22552" y="15622"/>
                    <a:pt x="22728" y="15497"/>
                    <a:pt x="22903" y="15371"/>
                  </a:cubicBezTo>
                  <a:cubicBezTo>
                    <a:pt x="23253" y="15121"/>
                    <a:pt x="23603" y="14872"/>
                    <a:pt x="23949" y="14623"/>
                  </a:cubicBezTo>
                  <a:lnTo>
                    <a:pt x="24976" y="13880"/>
                  </a:lnTo>
                  <a:lnTo>
                    <a:pt x="25984" y="13142"/>
                  </a:lnTo>
                  <a:cubicBezTo>
                    <a:pt x="27313" y="12164"/>
                    <a:pt x="28585" y="11205"/>
                    <a:pt x="29786" y="10278"/>
                  </a:cubicBezTo>
                  <a:cubicBezTo>
                    <a:pt x="30086" y="10046"/>
                    <a:pt x="30380" y="9815"/>
                    <a:pt x="30672" y="9588"/>
                  </a:cubicBezTo>
                  <a:lnTo>
                    <a:pt x="31105" y="9249"/>
                  </a:lnTo>
                  <a:lnTo>
                    <a:pt x="31531" y="8910"/>
                  </a:lnTo>
                  <a:lnTo>
                    <a:pt x="32362" y="8248"/>
                  </a:lnTo>
                  <a:lnTo>
                    <a:pt x="33160" y="7599"/>
                  </a:lnTo>
                  <a:lnTo>
                    <a:pt x="33549" y="7283"/>
                  </a:lnTo>
                  <a:lnTo>
                    <a:pt x="33929" y="6968"/>
                  </a:lnTo>
                  <a:lnTo>
                    <a:pt x="34665" y="6355"/>
                  </a:lnTo>
                  <a:cubicBezTo>
                    <a:pt x="34904" y="6153"/>
                    <a:pt x="35139" y="5953"/>
                    <a:pt x="35367" y="5758"/>
                  </a:cubicBezTo>
                  <a:lnTo>
                    <a:pt x="35705" y="5470"/>
                  </a:lnTo>
                  <a:cubicBezTo>
                    <a:pt x="35818" y="5374"/>
                    <a:pt x="35927" y="5280"/>
                    <a:pt x="36036" y="5184"/>
                  </a:cubicBezTo>
                  <a:lnTo>
                    <a:pt x="36668" y="4631"/>
                  </a:lnTo>
                  <a:cubicBezTo>
                    <a:pt x="36873" y="4451"/>
                    <a:pt x="37074" y="4276"/>
                    <a:pt x="37265" y="4102"/>
                  </a:cubicBezTo>
                  <a:lnTo>
                    <a:pt x="37825" y="3598"/>
                  </a:lnTo>
                  <a:lnTo>
                    <a:pt x="38090" y="3356"/>
                  </a:lnTo>
                  <a:lnTo>
                    <a:pt x="38221" y="3238"/>
                  </a:lnTo>
                  <a:lnTo>
                    <a:pt x="38347" y="3121"/>
                  </a:lnTo>
                  <a:cubicBezTo>
                    <a:pt x="38681" y="2809"/>
                    <a:pt x="38990" y="2518"/>
                    <a:pt x="39274" y="2250"/>
                  </a:cubicBezTo>
                  <a:cubicBezTo>
                    <a:pt x="39555" y="1980"/>
                    <a:pt x="39809" y="1728"/>
                    <a:pt x="40037" y="1502"/>
                  </a:cubicBezTo>
                  <a:lnTo>
                    <a:pt x="40359" y="1182"/>
                  </a:lnTo>
                  <a:cubicBezTo>
                    <a:pt x="40458" y="1080"/>
                    <a:pt x="40550" y="983"/>
                    <a:pt x="40636" y="894"/>
                  </a:cubicBezTo>
                  <a:cubicBezTo>
                    <a:pt x="40806" y="714"/>
                    <a:pt x="40948" y="559"/>
                    <a:pt x="41060" y="433"/>
                  </a:cubicBezTo>
                  <a:cubicBezTo>
                    <a:pt x="41285" y="178"/>
                    <a:pt x="41390" y="32"/>
                    <a:pt x="41365" y="5"/>
                  </a:cubicBezTo>
                  <a:cubicBezTo>
                    <a:pt x="41362" y="2"/>
                    <a:pt x="41358" y="1"/>
                    <a:pt x="41352" y="1"/>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8"/>
            <p:cNvSpPr/>
            <p:nvPr/>
          </p:nvSpPr>
          <p:spPr>
            <a:xfrm>
              <a:off x="6163100" y="1538925"/>
              <a:ext cx="334000" cy="213050"/>
            </a:xfrm>
            <a:custGeom>
              <a:rect b="b" l="l" r="r" t="t"/>
              <a:pathLst>
                <a:path extrusionOk="0" h="8522" w="13360">
                  <a:moveTo>
                    <a:pt x="13213" y="0"/>
                  </a:moveTo>
                  <a:cubicBezTo>
                    <a:pt x="12985" y="0"/>
                    <a:pt x="12233" y="360"/>
                    <a:pt x="11141" y="954"/>
                  </a:cubicBezTo>
                  <a:cubicBezTo>
                    <a:pt x="10985" y="1040"/>
                    <a:pt x="10822" y="1130"/>
                    <a:pt x="10652" y="1224"/>
                  </a:cubicBezTo>
                  <a:cubicBezTo>
                    <a:pt x="10482" y="1318"/>
                    <a:pt x="10307" y="1417"/>
                    <a:pt x="10125" y="1521"/>
                  </a:cubicBezTo>
                  <a:cubicBezTo>
                    <a:pt x="9763" y="1727"/>
                    <a:pt x="9375" y="1951"/>
                    <a:pt x="8970" y="2188"/>
                  </a:cubicBezTo>
                  <a:cubicBezTo>
                    <a:pt x="8159" y="2663"/>
                    <a:pt x="7274" y="3197"/>
                    <a:pt x="6353" y="3772"/>
                  </a:cubicBezTo>
                  <a:cubicBezTo>
                    <a:pt x="5431" y="4347"/>
                    <a:pt x="4563" y="4912"/>
                    <a:pt x="3783" y="5442"/>
                  </a:cubicBezTo>
                  <a:cubicBezTo>
                    <a:pt x="3393" y="5707"/>
                    <a:pt x="3025" y="5962"/>
                    <a:pt x="2685" y="6206"/>
                  </a:cubicBezTo>
                  <a:cubicBezTo>
                    <a:pt x="2514" y="6330"/>
                    <a:pt x="2349" y="6448"/>
                    <a:pt x="2193" y="6563"/>
                  </a:cubicBezTo>
                  <a:cubicBezTo>
                    <a:pt x="2036" y="6680"/>
                    <a:pt x="1887" y="6792"/>
                    <a:pt x="1745" y="6901"/>
                  </a:cubicBezTo>
                  <a:cubicBezTo>
                    <a:pt x="1459" y="7116"/>
                    <a:pt x="1206" y="7318"/>
                    <a:pt x="987" y="7499"/>
                  </a:cubicBezTo>
                  <a:cubicBezTo>
                    <a:pt x="876" y="7589"/>
                    <a:pt x="775" y="7675"/>
                    <a:pt x="684" y="7755"/>
                  </a:cubicBezTo>
                  <a:cubicBezTo>
                    <a:pt x="591" y="7837"/>
                    <a:pt x="509" y="7911"/>
                    <a:pt x="436" y="7980"/>
                  </a:cubicBezTo>
                  <a:cubicBezTo>
                    <a:pt x="143" y="8258"/>
                    <a:pt x="1" y="8440"/>
                    <a:pt x="43" y="8500"/>
                  </a:cubicBezTo>
                  <a:cubicBezTo>
                    <a:pt x="53" y="8515"/>
                    <a:pt x="73" y="8522"/>
                    <a:pt x="104" y="8522"/>
                  </a:cubicBezTo>
                  <a:cubicBezTo>
                    <a:pt x="200" y="8522"/>
                    <a:pt x="394" y="8453"/>
                    <a:pt x="668" y="8323"/>
                  </a:cubicBezTo>
                  <a:cubicBezTo>
                    <a:pt x="760" y="8281"/>
                    <a:pt x="858" y="8230"/>
                    <a:pt x="968" y="8175"/>
                  </a:cubicBezTo>
                  <a:cubicBezTo>
                    <a:pt x="1077" y="8121"/>
                    <a:pt x="1194" y="8060"/>
                    <a:pt x="1319" y="7993"/>
                  </a:cubicBezTo>
                  <a:cubicBezTo>
                    <a:pt x="1569" y="7859"/>
                    <a:pt x="1849" y="7702"/>
                    <a:pt x="2159" y="7527"/>
                  </a:cubicBezTo>
                  <a:cubicBezTo>
                    <a:pt x="2314" y="7440"/>
                    <a:pt x="2476" y="7348"/>
                    <a:pt x="2643" y="7251"/>
                  </a:cubicBezTo>
                  <a:lnTo>
                    <a:pt x="3166" y="6947"/>
                  </a:lnTo>
                  <a:cubicBezTo>
                    <a:pt x="3525" y="6735"/>
                    <a:pt x="3909" y="6510"/>
                    <a:pt x="4311" y="6268"/>
                  </a:cubicBezTo>
                  <a:cubicBezTo>
                    <a:pt x="5116" y="5786"/>
                    <a:pt x="5998" y="5248"/>
                    <a:pt x="6917" y="4674"/>
                  </a:cubicBezTo>
                  <a:cubicBezTo>
                    <a:pt x="7836" y="4100"/>
                    <a:pt x="8706" y="3540"/>
                    <a:pt x="9490" y="3019"/>
                  </a:cubicBezTo>
                  <a:cubicBezTo>
                    <a:pt x="9882" y="2757"/>
                    <a:pt x="10253" y="2506"/>
                    <a:pt x="10596" y="2267"/>
                  </a:cubicBezTo>
                  <a:cubicBezTo>
                    <a:pt x="10769" y="2147"/>
                    <a:pt x="10933" y="2031"/>
                    <a:pt x="11092" y="1917"/>
                  </a:cubicBezTo>
                  <a:cubicBezTo>
                    <a:pt x="11251" y="1803"/>
                    <a:pt x="11403" y="1693"/>
                    <a:pt x="11546" y="1588"/>
                  </a:cubicBezTo>
                  <a:cubicBezTo>
                    <a:pt x="12697" y="742"/>
                    <a:pt x="13359" y="146"/>
                    <a:pt x="13279" y="24"/>
                  </a:cubicBezTo>
                  <a:cubicBezTo>
                    <a:pt x="13269" y="8"/>
                    <a:pt x="13247" y="0"/>
                    <a:pt x="13213" y="0"/>
                  </a:cubicBezTo>
                  <a:close/>
                </a:path>
              </a:pathLst>
            </a:custGeom>
            <a:solidFill>
              <a:schemeClr val="accent1">
                <a:alpha val="592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8"/>
            <p:cNvSpPr/>
            <p:nvPr/>
          </p:nvSpPr>
          <p:spPr>
            <a:xfrm>
              <a:off x="1113825" y="3266000"/>
              <a:ext cx="143050" cy="672775"/>
            </a:xfrm>
            <a:custGeom>
              <a:rect b="b" l="l" r="r" t="t"/>
              <a:pathLst>
                <a:path extrusionOk="0" h="26911" w="5722">
                  <a:moveTo>
                    <a:pt x="5454" y="0"/>
                  </a:moveTo>
                  <a:cubicBezTo>
                    <a:pt x="5419" y="0"/>
                    <a:pt x="5383" y="2"/>
                    <a:pt x="5348" y="4"/>
                  </a:cubicBezTo>
                  <a:cubicBezTo>
                    <a:pt x="5287" y="9"/>
                    <a:pt x="5228" y="16"/>
                    <a:pt x="5169" y="29"/>
                  </a:cubicBezTo>
                  <a:cubicBezTo>
                    <a:pt x="5098" y="42"/>
                    <a:pt x="5027" y="59"/>
                    <a:pt x="4959" y="78"/>
                  </a:cubicBezTo>
                  <a:cubicBezTo>
                    <a:pt x="4921" y="90"/>
                    <a:pt x="4881" y="102"/>
                    <a:pt x="4842" y="115"/>
                  </a:cubicBezTo>
                  <a:cubicBezTo>
                    <a:pt x="4803" y="129"/>
                    <a:pt x="4760" y="143"/>
                    <a:pt x="4718" y="158"/>
                  </a:cubicBezTo>
                  <a:cubicBezTo>
                    <a:pt x="4634" y="192"/>
                    <a:pt x="4544" y="229"/>
                    <a:pt x="4453" y="275"/>
                  </a:cubicBezTo>
                  <a:cubicBezTo>
                    <a:pt x="4247" y="375"/>
                    <a:pt x="4051" y="491"/>
                    <a:pt x="3865" y="624"/>
                  </a:cubicBezTo>
                  <a:cubicBezTo>
                    <a:pt x="3644" y="781"/>
                    <a:pt x="3436" y="955"/>
                    <a:pt x="3242" y="1145"/>
                  </a:cubicBezTo>
                  <a:cubicBezTo>
                    <a:pt x="2826" y="1551"/>
                    <a:pt x="2420" y="2075"/>
                    <a:pt x="2059" y="2694"/>
                  </a:cubicBezTo>
                  <a:cubicBezTo>
                    <a:pt x="1698" y="3312"/>
                    <a:pt x="1379" y="4023"/>
                    <a:pt x="1112" y="4803"/>
                  </a:cubicBezTo>
                  <a:cubicBezTo>
                    <a:pt x="977" y="5194"/>
                    <a:pt x="857" y="5602"/>
                    <a:pt x="749" y="6023"/>
                  </a:cubicBezTo>
                  <a:cubicBezTo>
                    <a:pt x="641" y="6446"/>
                    <a:pt x="545" y="6882"/>
                    <a:pt x="463" y="7332"/>
                  </a:cubicBezTo>
                  <a:cubicBezTo>
                    <a:pt x="131" y="9128"/>
                    <a:pt x="0" y="11122"/>
                    <a:pt x="69" y="13202"/>
                  </a:cubicBezTo>
                  <a:cubicBezTo>
                    <a:pt x="139" y="15281"/>
                    <a:pt x="398" y="17247"/>
                    <a:pt x="780" y="19009"/>
                  </a:cubicBezTo>
                  <a:cubicBezTo>
                    <a:pt x="1162" y="20770"/>
                    <a:pt x="1671" y="22329"/>
                    <a:pt x="2253" y="23587"/>
                  </a:cubicBezTo>
                  <a:cubicBezTo>
                    <a:pt x="2544" y="24215"/>
                    <a:pt x="2855" y="24768"/>
                    <a:pt x="3169" y="25231"/>
                  </a:cubicBezTo>
                  <a:cubicBezTo>
                    <a:pt x="3483" y="25695"/>
                    <a:pt x="3805" y="26068"/>
                    <a:pt x="4107" y="26339"/>
                  </a:cubicBezTo>
                  <a:cubicBezTo>
                    <a:pt x="4239" y="26460"/>
                    <a:pt x="4382" y="26571"/>
                    <a:pt x="4533" y="26669"/>
                  </a:cubicBezTo>
                  <a:cubicBezTo>
                    <a:pt x="4599" y="26711"/>
                    <a:pt x="4662" y="26749"/>
                    <a:pt x="4722" y="26779"/>
                  </a:cubicBezTo>
                  <a:cubicBezTo>
                    <a:pt x="4752" y="26794"/>
                    <a:pt x="4780" y="26808"/>
                    <a:pt x="4808" y="26821"/>
                  </a:cubicBezTo>
                  <a:cubicBezTo>
                    <a:pt x="4836" y="26833"/>
                    <a:pt x="4863" y="26843"/>
                    <a:pt x="4890" y="26853"/>
                  </a:cubicBezTo>
                  <a:cubicBezTo>
                    <a:pt x="4935" y="26871"/>
                    <a:pt x="4981" y="26885"/>
                    <a:pt x="5030" y="26897"/>
                  </a:cubicBezTo>
                  <a:cubicBezTo>
                    <a:pt x="5065" y="26905"/>
                    <a:pt x="5103" y="26911"/>
                    <a:pt x="5140" y="26911"/>
                  </a:cubicBezTo>
                  <a:cubicBezTo>
                    <a:pt x="5203" y="26911"/>
                    <a:pt x="5244" y="26895"/>
                    <a:pt x="5264" y="26864"/>
                  </a:cubicBezTo>
                  <a:cubicBezTo>
                    <a:pt x="5285" y="26833"/>
                    <a:pt x="5283" y="26789"/>
                    <a:pt x="5262" y="26732"/>
                  </a:cubicBezTo>
                  <a:cubicBezTo>
                    <a:pt x="5251" y="26699"/>
                    <a:pt x="5237" y="26668"/>
                    <a:pt x="5221" y="26637"/>
                  </a:cubicBezTo>
                  <a:cubicBezTo>
                    <a:pt x="5204" y="26602"/>
                    <a:pt x="5182" y="26565"/>
                    <a:pt x="5158" y="26521"/>
                  </a:cubicBezTo>
                  <a:cubicBezTo>
                    <a:pt x="5147" y="26500"/>
                    <a:pt x="5133" y="26478"/>
                    <a:pt x="5119" y="26455"/>
                  </a:cubicBezTo>
                  <a:lnTo>
                    <a:pt x="5077" y="26384"/>
                  </a:lnTo>
                  <a:cubicBezTo>
                    <a:pt x="5046" y="26335"/>
                    <a:pt x="5015" y="26280"/>
                    <a:pt x="4980" y="26222"/>
                  </a:cubicBezTo>
                  <a:cubicBezTo>
                    <a:pt x="4911" y="26104"/>
                    <a:pt x="4833" y="25971"/>
                    <a:pt x="4751" y="25817"/>
                  </a:cubicBezTo>
                  <a:cubicBezTo>
                    <a:pt x="4551" y="25444"/>
                    <a:pt x="4371" y="25058"/>
                    <a:pt x="4215" y="24665"/>
                  </a:cubicBezTo>
                  <a:cubicBezTo>
                    <a:pt x="4028" y="24203"/>
                    <a:pt x="3840" y="23661"/>
                    <a:pt x="3660" y="23051"/>
                  </a:cubicBezTo>
                  <a:cubicBezTo>
                    <a:pt x="3297" y="21830"/>
                    <a:pt x="2966" y="20335"/>
                    <a:pt x="2707" y="18651"/>
                  </a:cubicBezTo>
                  <a:cubicBezTo>
                    <a:pt x="2429" y="16823"/>
                    <a:pt x="2257" y="14979"/>
                    <a:pt x="2195" y="13131"/>
                  </a:cubicBezTo>
                  <a:cubicBezTo>
                    <a:pt x="2131" y="11167"/>
                    <a:pt x="2197" y="9298"/>
                    <a:pt x="2399" y="7630"/>
                  </a:cubicBezTo>
                  <a:cubicBezTo>
                    <a:pt x="2451" y="7214"/>
                    <a:pt x="2509" y="6809"/>
                    <a:pt x="2578" y="6420"/>
                  </a:cubicBezTo>
                  <a:cubicBezTo>
                    <a:pt x="2645" y="6030"/>
                    <a:pt x="2721" y="5655"/>
                    <a:pt x="2805" y="5298"/>
                  </a:cubicBezTo>
                  <a:cubicBezTo>
                    <a:pt x="2974" y="4581"/>
                    <a:pt x="3176" y="3932"/>
                    <a:pt x="3406" y="3364"/>
                  </a:cubicBezTo>
                  <a:cubicBezTo>
                    <a:pt x="3636" y="2796"/>
                    <a:pt x="3890" y="2310"/>
                    <a:pt x="4153" y="1911"/>
                  </a:cubicBezTo>
                  <a:cubicBezTo>
                    <a:pt x="4274" y="1725"/>
                    <a:pt x="4406" y="1546"/>
                    <a:pt x="4547" y="1374"/>
                  </a:cubicBezTo>
                  <a:cubicBezTo>
                    <a:pt x="4676" y="1215"/>
                    <a:pt x="4804" y="1078"/>
                    <a:pt x="4923" y="955"/>
                  </a:cubicBezTo>
                  <a:cubicBezTo>
                    <a:pt x="4984" y="893"/>
                    <a:pt x="5043" y="839"/>
                    <a:pt x="5098" y="784"/>
                  </a:cubicBezTo>
                  <a:lnTo>
                    <a:pt x="5179" y="708"/>
                  </a:lnTo>
                  <a:cubicBezTo>
                    <a:pt x="5206" y="683"/>
                    <a:pt x="5231" y="659"/>
                    <a:pt x="5256" y="636"/>
                  </a:cubicBezTo>
                  <a:cubicBezTo>
                    <a:pt x="5307" y="591"/>
                    <a:pt x="5353" y="548"/>
                    <a:pt x="5397" y="508"/>
                  </a:cubicBezTo>
                  <a:cubicBezTo>
                    <a:pt x="5442" y="469"/>
                    <a:pt x="5481" y="432"/>
                    <a:pt x="5516" y="399"/>
                  </a:cubicBezTo>
                  <a:cubicBezTo>
                    <a:pt x="5553" y="365"/>
                    <a:pt x="5584" y="333"/>
                    <a:pt x="5611" y="303"/>
                  </a:cubicBezTo>
                  <a:cubicBezTo>
                    <a:pt x="5635" y="278"/>
                    <a:pt x="5657" y="251"/>
                    <a:pt x="5677" y="222"/>
                  </a:cubicBezTo>
                  <a:cubicBezTo>
                    <a:pt x="5710" y="171"/>
                    <a:pt x="5722" y="127"/>
                    <a:pt x="5710" y="94"/>
                  </a:cubicBezTo>
                  <a:cubicBezTo>
                    <a:pt x="5698" y="59"/>
                    <a:pt x="5663" y="33"/>
                    <a:pt x="5602" y="18"/>
                  </a:cubicBezTo>
                  <a:cubicBezTo>
                    <a:pt x="5566" y="8"/>
                    <a:pt x="5529" y="4"/>
                    <a:pt x="5493" y="1"/>
                  </a:cubicBezTo>
                  <a:cubicBezTo>
                    <a:pt x="5480" y="1"/>
                    <a:pt x="5467" y="0"/>
                    <a:pt x="54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8"/>
            <p:cNvSpPr/>
            <p:nvPr/>
          </p:nvSpPr>
          <p:spPr>
            <a:xfrm>
              <a:off x="4132475" y="3825100"/>
              <a:ext cx="141825" cy="723625"/>
            </a:xfrm>
            <a:custGeom>
              <a:rect b="b" l="l" r="r" t="t"/>
              <a:pathLst>
                <a:path extrusionOk="0" h="28945" w="5673">
                  <a:moveTo>
                    <a:pt x="5550" y="0"/>
                  </a:moveTo>
                  <a:cubicBezTo>
                    <a:pt x="5540" y="0"/>
                    <a:pt x="5530" y="1"/>
                    <a:pt x="5519" y="2"/>
                  </a:cubicBezTo>
                  <a:cubicBezTo>
                    <a:pt x="5501" y="4"/>
                    <a:pt x="5484" y="6"/>
                    <a:pt x="5466" y="10"/>
                  </a:cubicBezTo>
                  <a:cubicBezTo>
                    <a:pt x="5448" y="14"/>
                    <a:pt x="5428" y="20"/>
                    <a:pt x="5407" y="27"/>
                  </a:cubicBezTo>
                  <a:cubicBezTo>
                    <a:pt x="5386" y="33"/>
                    <a:pt x="5363" y="41"/>
                    <a:pt x="5341" y="49"/>
                  </a:cubicBezTo>
                  <a:cubicBezTo>
                    <a:pt x="5317" y="59"/>
                    <a:pt x="5293" y="70"/>
                    <a:pt x="5268" y="82"/>
                  </a:cubicBezTo>
                  <a:cubicBezTo>
                    <a:pt x="5144" y="142"/>
                    <a:pt x="5026" y="214"/>
                    <a:pt x="4916" y="295"/>
                  </a:cubicBezTo>
                  <a:cubicBezTo>
                    <a:pt x="4767" y="405"/>
                    <a:pt x="4627" y="526"/>
                    <a:pt x="4495" y="657"/>
                  </a:cubicBezTo>
                  <a:cubicBezTo>
                    <a:pt x="4198" y="946"/>
                    <a:pt x="3876" y="1335"/>
                    <a:pt x="3559" y="1817"/>
                  </a:cubicBezTo>
                  <a:cubicBezTo>
                    <a:pt x="3399" y="2058"/>
                    <a:pt x="3240" y="2319"/>
                    <a:pt x="3081" y="2604"/>
                  </a:cubicBezTo>
                  <a:cubicBezTo>
                    <a:pt x="2924" y="2890"/>
                    <a:pt x="2768" y="3193"/>
                    <a:pt x="2616" y="3518"/>
                  </a:cubicBezTo>
                  <a:cubicBezTo>
                    <a:pt x="2006" y="4815"/>
                    <a:pt x="1451" y="6422"/>
                    <a:pt x="1016" y="8243"/>
                  </a:cubicBezTo>
                  <a:cubicBezTo>
                    <a:pt x="583" y="10063"/>
                    <a:pt x="264" y="12100"/>
                    <a:pt x="132" y="14254"/>
                  </a:cubicBezTo>
                  <a:cubicBezTo>
                    <a:pt x="0" y="16409"/>
                    <a:pt x="69" y="18479"/>
                    <a:pt x="319" y="20348"/>
                  </a:cubicBezTo>
                  <a:cubicBezTo>
                    <a:pt x="381" y="20815"/>
                    <a:pt x="454" y="21269"/>
                    <a:pt x="540" y="21709"/>
                  </a:cubicBezTo>
                  <a:cubicBezTo>
                    <a:pt x="624" y="22150"/>
                    <a:pt x="718" y="22574"/>
                    <a:pt x="822" y="22983"/>
                  </a:cubicBezTo>
                  <a:cubicBezTo>
                    <a:pt x="1014" y="23744"/>
                    <a:pt x="1255" y="24491"/>
                    <a:pt x="1546" y="25219"/>
                  </a:cubicBezTo>
                  <a:cubicBezTo>
                    <a:pt x="1788" y="25824"/>
                    <a:pt x="2075" y="26408"/>
                    <a:pt x="2406" y="26969"/>
                  </a:cubicBezTo>
                  <a:cubicBezTo>
                    <a:pt x="2554" y="27216"/>
                    <a:pt x="2701" y="27440"/>
                    <a:pt x="2846" y="27639"/>
                  </a:cubicBezTo>
                  <a:cubicBezTo>
                    <a:pt x="2990" y="27840"/>
                    <a:pt x="3130" y="28016"/>
                    <a:pt x="3264" y="28169"/>
                  </a:cubicBezTo>
                  <a:cubicBezTo>
                    <a:pt x="3531" y="28476"/>
                    <a:pt x="3767" y="28688"/>
                    <a:pt x="3947" y="28810"/>
                  </a:cubicBezTo>
                  <a:cubicBezTo>
                    <a:pt x="4017" y="28861"/>
                    <a:pt x="4093" y="28902"/>
                    <a:pt x="4174" y="28931"/>
                  </a:cubicBezTo>
                  <a:cubicBezTo>
                    <a:pt x="4202" y="28940"/>
                    <a:pt x="4226" y="28944"/>
                    <a:pt x="4247" y="28944"/>
                  </a:cubicBezTo>
                  <a:cubicBezTo>
                    <a:pt x="4273" y="28944"/>
                    <a:pt x="4293" y="28938"/>
                    <a:pt x="4309" y="28925"/>
                  </a:cubicBezTo>
                  <a:cubicBezTo>
                    <a:pt x="4337" y="28902"/>
                    <a:pt x="4350" y="28859"/>
                    <a:pt x="4347" y="28796"/>
                  </a:cubicBezTo>
                  <a:cubicBezTo>
                    <a:pt x="4343" y="28734"/>
                    <a:pt x="4322" y="28653"/>
                    <a:pt x="4291" y="28553"/>
                  </a:cubicBezTo>
                  <a:cubicBezTo>
                    <a:pt x="4226" y="28352"/>
                    <a:pt x="4110" y="28079"/>
                    <a:pt x="3968" y="27731"/>
                  </a:cubicBezTo>
                  <a:cubicBezTo>
                    <a:pt x="3895" y="27557"/>
                    <a:pt x="3819" y="27364"/>
                    <a:pt x="3736" y="27153"/>
                  </a:cubicBezTo>
                  <a:cubicBezTo>
                    <a:pt x="3654" y="26941"/>
                    <a:pt x="3570" y="26710"/>
                    <a:pt x="3484" y="26462"/>
                  </a:cubicBezTo>
                  <a:cubicBezTo>
                    <a:pt x="3311" y="25966"/>
                    <a:pt x="3137" y="25392"/>
                    <a:pt x="2977" y="24751"/>
                  </a:cubicBezTo>
                  <a:cubicBezTo>
                    <a:pt x="2817" y="24109"/>
                    <a:pt x="2671" y="23398"/>
                    <a:pt x="2551" y="22626"/>
                  </a:cubicBezTo>
                  <a:cubicBezTo>
                    <a:pt x="2491" y="22241"/>
                    <a:pt x="2437" y="21841"/>
                    <a:pt x="2389" y="21426"/>
                  </a:cubicBezTo>
                  <a:cubicBezTo>
                    <a:pt x="2343" y="21011"/>
                    <a:pt x="2304" y="20583"/>
                    <a:pt x="2270" y="20143"/>
                  </a:cubicBezTo>
                  <a:cubicBezTo>
                    <a:pt x="2139" y="18385"/>
                    <a:pt x="2131" y="16431"/>
                    <a:pt x="2257" y="14385"/>
                  </a:cubicBezTo>
                  <a:cubicBezTo>
                    <a:pt x="2375" y="12459"/>
                    <a:pt x="2603" y="10542"/>
                    <a:pt x="2938" y="8644"/>
                  </a:cubicBezTo>
                  <a:cubicBezTo>
                    <a:pt x="3247" y="6894"/>
                    <a:pt x="3625" y="5338"/>
                    <a:pt x="4018" y="4065"/>
                  </a:cubicBezTo>
                  <a:cubicBezTo>
                    <a:pt x="4117" y="3746"/>
                    <a:pt x="4215" y="3446"/>
                    <a:pt x="4315" y="3164"/>
                  </a:cubicBezTo>
                  <a:cubicBezTo>
                    <a:pt x="4415" y="2881"/>
                    <a:pt x="4513" y="2619"/>
                    <a:pt x="4610" y="2375"/>
                  </a:cubicBezTo>
                  <a:cubicBezTo>
                    <a:pt x="4804" y="1888"/>
                    <a:pt x="4992" y="1480"/>
                    <a:pt x="5158" y="1153"/>
                  </a:cubicBezTo>
                  <a:cubicBezTo>
                    <a:pt x="5241" y="988"/>
                    <a:pt x="5318" y="845"/>
                    <a:pt x="5387" y="720"/>
                  </a:cubicBezTo>
                  <a:cubicBezTo>
                    <a:pt x="5455" y="595"/>
                    <a:pt x="5514" y="486"/>
                    <a:pt x="5560" y="397"/>
                  </a:cubicBezTo>
                  <a:cubicBezTo>
                    <a:pt x="5573" y="373"/>
                    <a:pt x="5583" y="350"/>
                    <a:pt x="5592" y="330"/>
                  </a:cubicBezTo>
                  <a:cubicBezTo>
                    <a:pt x="5602" y="309"/>
                    <a:pt x="5612" y="290"/>
                    <a:pt x="5621" y="271"/>
                  </a:cubicBezTo>
                  <a:cubicBezTo>
                    <a:pt x="5628" y="253"/>
                    <a:pt x="5635" y="235"/>
                    <a:pt x="5642" y="218"/>
                  </a:cubicBezTo>
                  <a:cubicBezTo>
                    <a:pt x="5647" y="201"/>
                    <a:pt x="5653" y="186"/>
                    <a:pt x="5657" y="170"/>
                  </a:cubicBezTo>
                  <a:cubicBezTo>
                    <a:pt x="5673" y="111"/>
                    <a:pt x="5671" y="66"/>
                    <a:pt x="5649" y="37"/>
                  </a:cubicBezTo>
                  <a:cubicBezTo>
                    <a:pt x="5630" y="12"/>
                    <a:pt x="5597" y="0"/>
                    <a:pt x="55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8"/>
            <p:cNvSpPr/>
            <p:nvPr/>
          </p:nvSpPr>
          <p:spPr>
            <a:xfrm>
              <a:off x="1711575" y="3622275"/>
              <a:ext cx="1917450" cy="552500"/>
            </a:xfrm>
            <a:custGeom>
              <a:rect b="b" l="l" r="r" t="t"/>
              <a:pathLst>
                <a:path extrusionOk="0" h="22100" w="76698">
                  <a:moveTo>
                    <a:pt x="12592" y="1"/>
                  </a:moveTo>
                  <a:cubicBezTo>
                    <a:pt x="4983" y="1"/>
                    <a:pt x="185" y="1196"/>
                    <a:pt x="122" y="3557"/>
                  </a:cubicBezTo>
                  <a:cubicBezTo>
                    <a:pt x="1" y="8042"/>
                    <a:pt x="17018" y="15032"/>
                    <a:pt x="38131" y="19170"/>
                  </a:cubicBezTo>
                  <a:cubicBezTo>
                    <a:pt x="48132" y="21130"/>
                    <a:pt x="57258" y="22099"/>
                    <a:pt x="64107" y="22099"/>
                  </a:cubicBezTo>
                  <a:cubicBezTo>
                    <a:pt x="71717" y="22099"/>
                    <a:pt x="76515" y="20903"/>
                    <a:pt x="76578" y="18543"/>
                  </a:cubicBezTo>
                  <a:cubicBezTo>
                    <a:pt x="76698" y="14060"/>
                    <a:pt x="59679" y="7066"/>
                    <a:pt x="38567" y="2929"/>
                  </a:cubicBezTo>
                  <a:cubicBezTo>
                    <a:pt x="28566" y="969"/>
                    <a:pt x="19441" y="1"/>
                    <a:pt x="12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8"/>
            <p:cNvSpPr/>
            <p:nvPr/>
          </p:nvSpPr>
          <p:spPr>
            <a:xfrm>
              <a:off x="648550" y="3145425"/>
              <a:ext cx="4389325" cy="825850"/>
            </a:xfrm>
            <a:custGeom>
              <a:rect b="b" l="l" r="r" t="t"/>
              <a:pathLst>
                <a:path extrusionOk="0" h="33034" w="175573">
                  <a:moveTo>
                    <a:pt x="58" y="0"/>
                  </a:moveTo>
                  <a:cubicBezTo>
                    <a:pt x="25" y="0"/>
                    <a:pt x="8" y="3"/>
                    <a:pt x="7" y="9"/>
                  </a:cubicBezTo>
                  <a:cubicBezTo>
                    <a:pt x="0" y="45"/>
                    <a:pt x="610" y="193"/>
                    <a:pt x="1774" y="439"/>
                  </a:cubicBezTo>
                  <a:cubicBezTo>
                    <a:pt x="2065" y="499"/>
                    <a:pt x="2391" y="568"/>
                    <a:pt x="2749" y="641"/>
                  </a:cubicBezTo>
                  <a:lnTo>
                    <a:pt x="3929" y="886"/>
                  </a:lnTo>
                  <a:cubicBezTo>
                    <a:pt x="4780" y="1062"/>
                    <a:pt x="5764" y="1261"/>
                    <a:pt x="6873" y="1483"/>
                  </a:cubicBezTo>
                  <a:cubicBezTo>
                    <a:pt x="9089" y="1926"/>
                    <a:pt x="11802" y="2467"/>
                    <a:pt x="14951" y="3084"/>
                  </a:cubicBezTo>
                  <a:cubicBezTo>
                    <a:pt x="18102" y="3701"/>
                    <a:pt x="21690" y="4401"/>
                    <a:pt x="25658" y="5170"/>
                  </a:cubicBezTo>
                  <a:cubicBezTo>
                    <a:pt x="41527" y="8245"/>
                    <a:pt x="63460" y="12432"/>
                    <a:pt x="87695" y="16998"/>
                  </a:cubicBezTo>
                  <a:cubicBezTo>
                    <a:pt x="111932" y="21564"/>
                    <a:pt x="133886" y="25643"/>
                    <a:pt x="149787" y="28543"/>
                  </a:cubicBezTo>
                  <a:cubicBezTo>
                    <a:pt x="157737" y="29994"/>
                    <a:pt x="164176" y="31151"/>
                    <a:pt x="168630" y="31926"/>
                  </a:cubicBezTo>
                  <a:cubicBezTo>
                    <a:pt x="170856" y="32314"/>
                    <a:pt x="172586" y="32607"/>
                    <a:pt x="173762" y="32793"/>
                  </a:cubicBezTo>
                  <a:cubicBezTo>
                    <a:pt x="174757" y="32952"/>
                    <a:pt x="175355" y="33033"/>
                    <a:pt x="175519" y="33033"/>
                  </a:cubicBezTo>
                  <a:cubicBezTo>
                    <a:pt x="175549" y="33033"/>
                    <a:pt x="175564" y="33031"/>
                    <a:pt x="175565" y="33025"/>
                  </a:cubicBezTo>
                  <a:cubicBezTo>
                    <a:pt x="175572" y="32989"/>
                    <a:pt x="174965" y="32838"/>
                    <a:pt x="173802" y="32583"/>
                  </a:cubicBezTo>
                  <a:cubicBezTo>
                    <a:pt x="172639" y="32327"/>
                    <a:pt x="170920" y="31970"/>
                    <a:pt x="168707" y="31519"/>
                  </a:cubicBezTo>
                  <a:cubicBezTo>
                    <a:pt x="164276" y="30619"/>
                    <a:pt x="157860" y="29350"/>
                    <a:pt x="149926" y="27804"/>
                  </a:cubicBezTo>
                  <a:cubicBezTo>
                    <a:pt x="134060" y="24714"/>
                    <a:pt x="112128" y="20517"/>
                    <a:pt x="87892" y="15952"/>
                  </a:cubicBezTo>
                  <a:cubicBezTo>
                    <a:pt x="63657" y="11387"/>
                    <a:pt x="41701" y="7316"/>
                    <a:pt x="25796" y="4430"/>
                  </a:cubicBezTo>
                  <a:cubicBezTo>
                    <a:pt x="21820" y="3709"/>
                    <a:pt x="18222" y="3060"/>
                    <a:pt x="15061" y="2498"/>
                  </a:cubicBezTo>
                  <a:cubicBezTo>
                    <a:pt x="11900" y="1936"/>
                    <a:pt x="9177" y="1457"/>
                    <a:pt x="6949" y="1076"/>
                  </a:cubicBezTo>
                  <a:cubicBezTo>
                    <a:pt x="5834" y="885"/>
                    <a:pt x="4845" y="717"/>
                    <a:pt x="3986" y="575"/>
                  </a:cubicBezTo>
                  <a:cubicBezTo>
                    <a:pt x="3558" y="502"/>
                    <a:pt x="3161" y="438"/>
                    <a:pt x="2797" y="380"/>
                  </a:cubicBezTo>
                  <a:cubicBezTo>
                    <a:pt x="2435" y="322"/>
                    <a:pt x="2106" y="272"/>
                    <a:pt x="1811" y="228"/>
                  </a:cubicBezTo>
                  <a:cubicBezTo>
                    <a:pt x="825" y="79"/>
                    <a:pt x="229" y="0"/>
                    <a:pt x="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8"/>
            <p:cNvSpPr/>
            <p:nvPr/>
          </p:nvSpPr>
          <p:spPr>
            <a:xfrm>
              <a:off x="4990625" y="3609750"/>
              <a:ext cx="553050" cy="184550"/>
            </a:xfrm>
            <a:custGeom>
              <a:rect b="b" l="l" r="r" t="t"/>
              <a:pathLst>
                <a:path extrusionOk="0" h="7382" w="22122">
                  <a:moveTo>
                    <a:pt x="22030" y="1"/>
                  </a:moveTo>
                  <a:cubicBezTo>
                    <a:pt x="21985" y="1"/>
                    <a:pt x="21922" y="9"/>
                    <a:pt x="21841" y="24"/>
                  </a:cubicBezTo>
                  <a:cubicBezTo>
                    <a:pt x="21761" y="40"/>
                    <a:pt x="21664" y="64"/>
                    <a:pt x="21550" y="94"/>
                  </a:cubicBezTo>
                  <a:cubicBezTo>
                    <a:pt x="21436" y="127"/>
                    <a:pt x="21305" y="166"/>
                    <a:pt x="21161" y="213"/>
                  </a:cubicBezTo>
                  <a:cubicBezTo>
                    <a:pt x="20579" y="401"/>
                    <a:pt x="19754" y="713"/>
                    <a:pt x="18749" y="1129"/>
                  </a:cubicBezTo>
                  <a:cubicBezTo>
                    <a:pt x="17744" y="1545"/>
                    <a:pt x="16562" y="2068"/>
                    <a:pt x="15252" y="2643"/>
                  </a:cubicBezTo>
                  <a:cubicBezTo>
                    <a:pt x="13944" y="3217"/>
                    <a:pt x="12507" y="3847"/>
                    <a:pt x="10984" y="4446"/>
                  </a:cubicBezTo>
                  <a:cubicBezTo>
                    <a:pt x="10221" y="4744"/>
                    <a:pt x="9472" y="5021"/>
                    <a:pt x="8744" y="5268"/>
                  </a:cubicBezTo>
                  <a:cubicBezTo>
                    <a:pt x="8016" y="5515"/>
                    <a:pt x="7307" y="5733"/>
                    <a:pt x="6628" y="5920"/>
                  </a:cubicBezTo>
                  <a:lnTo>
                    <a:pt x="6124" y="6055"/>
                  </a:lnTo>
                  <a:cubicBezTo>
                    <a:pt x="5958" y="6097"/>
                    <a:pt x="5794" y="6135"/>
                    <a:pt x="5632" y="6176"/>
                  </a:cubicBezTo>
                  <a:cubicBezTo>
                    <a:pt x="5591" y="6186"/>
                    <a:pt x="5552" y="6197"/>
                    <a:pt x="5511" y="6205"/>
                  </a:cubicBezTo>
                  <a:lnTo>
                    <a:pt x="5390" y="6232"/>
                  </a:lnTo>
                  <a:lnTo>
                    <a:pt x="5151" y="6285"/>
                  </a:lnTo>
                  <a:lnTo>
                    <a:pt x="5035" y="6312"/>
                  </a:lnTo>
                  <a:lnTo>
                    <a:pt x="4976" y="6326"/>
                  </a:lnTo>
                  <a:lnTo>
                    <a:pt x="4917" y="6337"/>
                  </a:lnTo>
                  <a:lnTo>
                    <a:pt x="4681" y="6385"/>
                  </a:lnTo>
                  <a:lnTo>
                    <a:pt x="4449" y="6432"/>
                  </a:lnTo>
                  <a:cubicBezTo>
                    <a:pt x="4411" y="6439"/>
                    <a:pt x="4373" y="6448"/>
                    <a:pt x="4335" y="6457"/>
                  </a:cubicBezTo>
                  <a:lnTo>
                    <a:pt x="4279" y="6470"/>
                  </a:lnTo>
                  <a:cubicBezTo>
                    <a:pt x="4262" y="6474"/>
                    <a:pt x="4243" y="6477"/>
                    <a:pt x="4227" y="6479"/>
                  </a:cubicBezTo>
                  <a:cubicBezTo>
                    <a:pt x="4086" y="6509"/>
                    <a:pt x="3945" y="6531"/>
                    <a:pt x="3808" y="6551"/>
                  </a:cubicBezTo>
                  <a:cubicBezTo>
                    <a:pt x="3671" y="6571"/>
                    <a:pt x="3535" y="6583"/>
                    <a:pt x="3403" y="6595"/>
                  </a:cubicBezTo>
                  <a:cubicBezTo>
                    <a:pt x="3336" y="6599"/>
                    <a:pt x="3271" y="6603"/>
                    <a:pt x="3205" y="6606"/>
                  </a:cubicBezTo>
                  <a:cubicBezTo>
                    <a:pt x="3173" y="6606"/>
                    <a:pt x="3140" y="6609"/>
                    <a:pt x="3108" y="6609"/>
                  </a:cubicBezTo>
                  <a:lnTo>
                    <a:pt x="3012" y="6610"/>
                  </a:lnTo>
                  <a:cubicBezTo>
                    <a:pt x="2991" y="6610"/>
                    <a:pt x="2969" y="6610"/>
                    <a:pt x="2947" y="6610"/>
                  </a:cubicBezTo>
                  <a:cubicBezTo>
                    <a:pt x="2465" y="6610"/>
                    <a:pt x="2030" y="6551"/>
                    <a:pt x="1664" y="6447"/>
                  </a:cubicBezTo>
                  <a:cubicBezTo>
                    <a:pt x="1487" y="6398"/>
                    <a:pt x="1313" y="6335"/>
                    <a:pt x="1147" y="6257"/>
                  </a:cubicBezTo>
                  <a:cubicBezTo>
                    <a:pt x="1007" y="6191"/>
                    <a:pt x="872" y="6114"/>
                    <a:pt x="743" y="6028"/>
                  </a:cubicBezTo>
                  <a:cubicBezTo>
                    <a:pt x="563" y="5902"/>
                    <a:pt x="393" y="5760"/>
                    <a:pt x="238" y="5604"/>
                  </a:cubicBezTo>
                  <a:cubicBezTo>
                    <a:pt x="180" y="5552"/>
                    <a:pt x="137" y="5507"/>
                    <a:pt x="102" y="5482"/>
                  </a:cubicBezTo>
                  <a:cubicBezTo>
                    <a:pt x="75" y="5461"/>
                    <a:pt x="53" y="5450"/>
                    <a:pt x="36" y="5450"/>
                  </a:cubicBezTo>
                  <a:cubicBezTo>
                    <a:pt x="31" y="5450"/>
                    <a:pt x="27" y="5451"/>
                    <a:pt x="23" y="5453"/>
                  </a:cubicBezTo>
                  <a:cubicBezTo>
                    <a:pt x="6" y="5462"/>
                    <a:pt x="0" y="5489"/>
                    <a:pt x="6" y="5535"/>
                  </a:cubicBezTo>
                  <a:cubicBezTo>
                    <a:pt x="15" y="5600"/>
                    <a:pt x="33" y="5661"/>
                    <a:pt x="58" y="5722"/>
                  </a:cubicBezTo>
                  <a:cubicBezTo>
                    <a:pt x="120" y="5879"/>
                    <a:pt x="246" y="6103"/>
                    <a:pt x="473" y="6343"/>
                  </a:cubicBezTo>
                  <a:cubicBezTo>
                    <a:pt x="601" y="6474"/>
                    <a:pt x="741" y="6592"/>
                    <a:pt x="893" y="6694"/>
                  </a:cubicBezTo>
                  <a:cubicBezTo>
                    <a:pt x="1073" y="6818"/>
                    <a:pt x="1264" y="6922"/>
                    <a:pt x="1464" y="7006"/>
                  </a:cubicBezTo>
                  <a:cubicBezTo>
                    <a:pt x="1892" y="7191"/>
                    <a:pt x="2409" y="7317"/>
                    <a:pt x="2986" y="7362"/>
                  </a:cubicBezTo>
                  <a:lnTo>
                    <a:pt x="3094" y="7370"/>
                  </a:lnTo>
                  <a:cubicBezTo>
                    <a:pt x="3130" y="7372"/>
                    <a:pt x="3167" y="7373"/>
                    <a:pt x="3203" y="7375"/>
                  </a:cubicBezTo>
                  <a:cubicBezTo>
                    <a:pt x="3277" y="7379"/>
                    <a:pt x="3351" y="7380"/>
                    <a:pt x="3427" y="7382"/>
                  </a:cubicBezTo>
                  <a:cubicBezTo>
                    <a:pt x="3577" y="7382"/>
                    <a:pt x="3732" y="7379"/>
                    <a:pt x="3889" y="7368"/>
                  </a:cubicBezTo>
                  <a:cubicBezTo>
                    <a:pt x="4045" y="7358"/>
                    <a:pt x="4205" y="7344"/>
                    <a:pt x="4369" y="7320"/>
                  </a:cubicBezTo>
                  <a:cubicBezTo>
                    <a:pt x="4388" y="7318"/>
                    <a:pt x="4409" y="7316"/>
                    <a:pt x="4429" y="7313"/>
                  </a:cubicBezTo>
                  <a:lnTo>
                    <a:pt x="4487" y="7303"/>
                  </a:lnTo>
                  <a:cubicBezTo>
                    <a:pt x="4526" y="7297"/>
                    <a:pt x="4565" y="7290"/>
                    <a:pt x="4603" y="7286"/>
                  </a:cubicBezTo>
                  <a:lnTo>
                    <a:pt x="4839" y="7252"/>
                  </a:lnTo>
                  <a:lnTo>
                    <a:pt x="5078" y="7219"/>
                  </a:lnTo>
                  <a:lnTo>
                    <a:pt x="5140" y="7210"/>
                  </a:lnTo>
                  <a:lnTo>
                    <a:pt x="5201" y="7200"/>
                  </a:lnTo>
                  <a:lnTo>
                    <a:pt x="5324" y="7179"/>
                  </a:lnTo>
                  <a:lnTo>
                    <a:pt x="5574" y="7136"/>
                  </a:lnTo>
                  <a:lnTo>
                    <a:pt x="5701" y="7115"/>
                  </a:lnTo>
                  <a:cubicBezTo>
                    <a:pt x="5743" y="7108"/>
                    <a:pt x="5785" y="7099"/>
                    <a:pt x="5827" y="7091"/>
                  </a:cubicBezTo>
                  <a:cubicBezTo>
                    <a:pt x="5997" y="7057"/>
                    <a:pt x="6170" y="7025"/>
                    <a:pt x="6343" y="6988"/>
                  </a:cubicBezTo>
                  <a:lnTo>
                    <a:pt x="6870" y="6870"/>
                  </a:lnTo>
                  <a:cubicBezTo>
                    <a:pt x="7580" y="6703"/>
                    <a:pt x="8318" y="6498"/>
                    <a:pt x="9071" y="6257"/>
                  </a:cubicBezTo>
                  <a:cubicBezTo>
                    <a:pt x="9824" y="6017"/>
                    <a:pt x="10595" y="5740"/>
                    <a:pt x="11373" y="5435"/>
                  </a:cubicBezTo>
                  <a:cubicBezTo>
                    <a:pt x="12929" y="4824"/>
                    <a:pt x="14370" y="4160"/>
                    <a:pt x="15664" y="3532"/>
                  </a:cubicBezTo>
                  <a:cubicBezTo>
                    <a:pt x="16958" y="2904"/>
                    <a:pt x="18107" y="2312"/>
                    <a:pt x="19067" y="1811"/>
                  </a:cubicBezTo>
                  <a:cubicBezTo>
                    <a:pt x="20028" y="1307"/>
                    <a:pt x="20801" y="894"/>
                    <a:pt x="21328" y="592"/>
                  </a:cubicBezTo>
                  <a:cubicBezTo>
                    <a:pt x="21460" y="516"/>
                    <a:pt x="21575" y="446"/>
                    <a:pt x="21676" y="384"/>
                  </a:cubicBezTo>
                  <a:cubicBezTo>
                    <a:pt x="21776" y="324"/>
                    <a:pt x="21861" y="269"/>
                    <a:pt x="21927" y="221"/>
                  </a:cubicBezTo>
                  <a:cubicBezTo>
                    <a:pt x="22059" y="127"/>
                    <a:pt x="22122" y="59"/>
                    <a:pt x="22108" y="26"/>
                  </a:cubicBezTo>
                  <a:cubicBezTo>
                    <a:pt x="22101" y="9"/>
                    <a:pt x="22074" y="1"/>
                    <a:pt x="220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8"/>
            <p:cNvSpPr/>
            <p:nvPr/>
          </p:nvSpPr>
          <p:spPr>
            <a:xfrm>
              <a:off x="6479675" y="2942375"/>
              <a:ext cx="343050" cy="213100"/>
            </a:xfrm>
            <a:custGeom>
              <a:rect b="b" l="l" r="r" t="t"/>
              <a:pathLst>
                <a:path extrusionOk="0" h="8524" w="13722">
                  <a:moveTo>
                    <a:pt x="13629" y="0"/>
                  </a:moveTo>
                  <a:cubicBezTo>
                    <a:pt x="13598" y="0"/>
                    <a:pt x="13557" y="5"/>
                    <a:pt x="13508" y="16"/>
                  </a:cubicBezTo>
                  <a:cubicBezTo>
                    <a:pt x="13453" y="29"/>
                    <a:pt x="13387" y="48"/>
                    <a:pt x="13310" y="74"/>
                  </a:cubicBezTo>
                  <a:cubicBezTo>
                    <a:pt x="13272" y="86"/>
                    <a:pt x="13231" y="100"/>
                    <a:pt x="13188" y="117"/>
                  </a:cubicBezTo>
                  <a:cubicBezTo>
                    <a:pt x="13144" y="134"/>
                    <a:pt x="13099" y="152"/>
                    <a:pt x="13051" y="172"/>
                  </a:cubicBezTo>
                  <a:cubicBezTo>
                    <a:pt x="12954" y="213"/>
                    <a:pt x="12849" y="258"/>
                    <a:pt x="12735" y="311"/>
                  </a:cubicBezTo>
                  <a:cubicBezTo>
                    <a:pt x="12621" y="365"/>
                    <a:pt x="12499" y="426"/>
                    <a:pt x="12368" y="491"/>
                  </a:cubicBezTo>
                  <a:cubicBezTo>
                    <a:pt x="12236" y="557"/>
                    <a:pt x="12100" y="632"/>
                    <a:pt x="11954" y="710"/>
                  </a:cubicBezTo>
                  <a:cubicBezTo>
                    <a:pt x="11806" y="789"/>
                    <a:pt x="11654" y="876"/>
                    <a:pt x="11496" y="967"/>
                  </a:cubicBezTo>
                  <a:cubicBezTo>
                    <a:pt x="10858" y="1336"/>
                    <a:pt x="10120" y="1805"/>
                    <a:pt x="9317" y="2339"/>
                  </a:cubicBezTo>
                  <a:cubicBezTo>
                    <a:pt x="8513" y="2873"/>
                    <a:pt x="7645" y="3476"/>
                    <a:pt x="6730" y="4083"/>
                  </a:cubicBezTo>
                  <a:lnTo>
                    <a:pt x="6392" y="4301"/>
                  </a:lnTo>
                  <a:lnTo>
                    <a:pt x="6052" y="4511"/>
                  </a:lnTo>
                  <a:lnTo>
                    <a:pt x="5968" y="4561"/>
                  </a:lnTo>
                  <a:lnTo>
                    <a:pt x="5884" y="4612"/>
                  </a:lnTo>
                  <a:lnTo>
                    <a:pt x="5714" y="4712"/>
                  </a:lnTo>
                  <a:lnTo>
                    <a:pt x="5546" y="4811"/>
                  </a:lnTo>
                  <a:lnTo>
                    <a:pt x="5378" y="4907"/>
                  </a:lnTo>
                  <a:cubicBezTo>
                    <a:pt x="4931" y="5164"/>
                    <a:pt x="4491" y="5404"/>
                    <a:pt x="4071" y="5636"/>
                  </a:cubicBezTo>
                  <a:lnTo>
                    <a:pt x="3455" y="5976"/>
                  </a:lnTo>
                  <a:cubicBezTo>
                    <a:pt x="3256" y="6087"/>
                    <a:pt x="3062" y="6198"/>
                    <a:pt x="2875" y="6304"/>
                  </a:cubicBezTo>
                  <a:cubicBezTo>
                    <a:pt x="2501" y="6520"/>
                    <a:pt x="2155" y="6727"/>
                    <a:pt x="1843" y="6927"/>
                  </a:cubicBezTo>
                  <a:cubicBezTo>
                    <a:pt x="1687" y="7028"/>
                    <a:pt x="1539" y="7122"/>
                    <a:pt x="1403" y="7219"/>
                  </a:cubicBezTo>
                  <a:lnTo>
                    <a:pt x="1204" y="7358"/>
                  </a:lnTo>
                  <a:cubicBezTo>
                    <a:pt x="1171" y="7380"/>
                    <a:pt x="1139" y="7402"/>
                    <a:pt x="1108" y="7425"/>
                  </a:cubicBezTo>
                  <a:lnTo>
                    <a:pt x="1018" y="7493"/>
                  </a:lnTo>
                  <a:cubicBezTo>
                    <a:pt x="900" y="7581"/>
                    <a:pt x="790" y="7664"/>
                    <a:pt x="692" y="7744"/>
                  </a:cubicBezTo>
                  <a:cubicBezTo>
                    <a:pt x="595" y="7826"/>
                    <a:pt x="507" y="7902"/>
                    <a:pt x="429" y="7971"/>
                  </a:cubicBezTo>
                  <a:cubicBezTo>
                    <a:pt x="390" y="8006"/>
                    <a:pt x="353" y="8038"/>
                    <a:pt x="320" y="8071"/>
                  </a:cubicBezTo>
                  <a:cubicBezTo>
                    <a:pt x="287" y="8104"/>
                    <a:pt x="256" y="8135"/>
                    <a:pt x="230" y="8165"/>
                  </a:cubicBezTo>
                  <a:cubicBezTo>
                    <a:pt x="173" y="8224"/>
                    <a:pt x="128" y="8276"/>
                    <a:pt x="93" y="8321"/>
                  </a:cubicBezTo>
                  <a:cubicBezTo>
                    <a:pt x="26" y="8412"/>
                    <a:pt x="1" y="8472"/>
                    <a:pt x="22" y="8502"/>
                  </a:cubicBezTo>
                  <a:cubicBezTo>
                    <a:pt x="31" y="8516"/>
                    <a:pt x="51" y="8523"/>
                    <a:pt x="80" y="8523"/>
                  </a:cubicBezTo>
                  <a:cubicBezTo>
                    <a:pt x="113" y="8523"/>
                    <a:pt x="159" y="8514"/>
                    <a:pt x="217" y="8496"/>
                  </a:cubicBezTo>
                  <a:cubicBezTo>
                    <a:pt x="272" y="8481"/>
                    <a:pt x="335" y="8457"/>
                    <a:pt x="408" y="8426"/>
                  </a:cubicBezTo>
                  <a:cubicBezTo>
                    <a:pt x="445" y="8409"/>
                    <a:pt x="483" y="8392"/>
                    <a:pt x="525" y="8374"/>
                  </a:cubicBezTo>
                  <a:cubicBezTo>
                    <a:pt x="567" y="8356"/>
                    <a:pt x="611" y="8338"/>
                    <a:pt x="657" y="8316"/>
                  </a:cubicBezTo>
                  <a:lnTo>
                    <a:pt x="2206" y="7587"/>
                  </a:lnTo>
                  <a:cubicBezTo>
                    <a:pt x="2533" y="7432"/>
                    <a:pt x="2893" y="7268"/>
                    <a:pt x="3279" y="7088"/>
                  </a:cubicBezTo>
                  <a:cubicBezTo>
                    <a:pt x="3475" y="7000"/>
                    <a:pt x="3674" y="6907"/>
                    <a:pt x="3881" y="6810"/>
                  </a:cubicBezTo>
                  <a:lnTo>
                    <a:pt x="4196" y="6662"/>
                  </a:lnTo>
                  <a:lnTo>
                    <a:pt x="4519" y="6508"/>
                  </a:lnTo>
                  <a:cubicBezTo>
                    <a:pt x="4956" y="6298"/>
                    <a:pt x="5414" y="6073"/>
                    <a:pt x="5884" y="5819"/>
                  </a:cubicBezTo>
                  <a:cubicBezTo>
                    <a:pt x="5943" y="5787"/>
                    <a:pt x="6002" y="5756"/>
                    <a:pt x="6061" y="5723"/>
                  </a:cubicBezTo>
                  <a:lnTo>
                    <a:pt x="6238" y="5624"/>
                  </a:lnTo>
                  <a:lnTo>
                    <a:pt x="6418" y="5524"/>
                  </a:lnTo>
                  <a:lnTo>
                    <a:pt x="6506" y="5472"/>
                  </a:lnTo>
                  <a:lnTo>
                    <a:pt x="6596" y="5420"/>
                  </a:lnTo>
                  <a:cubicBezTo>
                    <a:pt x="6716" y="5348"/>
                    <a:pt x="6835" y="5277"/>
                    <a:pt x="6956" y="5203"/>
                  </a:cubicBezTo>
                  <a:lnTo>
                    <a:pt x="7316" y="4972"/>
                  </a:lnTo>
                  <a:cubicBezTo>
                    <a:pt x="8255" y="4349"/>
                    <a:pt x="9112" y="3719"/>
                    <a:pt x="9884" y="3142"/>
                  </a:cubicBezTo>
                  <a:cubicBezTo>
                    <a:pt x="10654" y="2563"/>
                    <a:pt x="11338" y="2036"/>
                    <a:pt x="11914" y="1594"/>
                  </a:cubicBezTo>
                  <a:lnTo>
                    <a:pt x="12323" y="1278"/>
                  </a:lnTo>
                  <a:lnTo>
                    <a:pt x="12689" y="994"/>
                  </a:lnTo>
                  <a:cubicBezTo>
                    <a:pt x="12803" y="906"/>
                    <a:pt x="12907" y="821"/>
                    <a:pt x="13004" y="743"/>
                  </a:cubicBezTo>
                  <a:cubicBezTo>
                    <a:pt x="13101" y="665"/>
                    <a:pt x="13189" y="594"/>
                    <a:pt x="13268" y="528"/>
                  </a:cubicBezTo>
                  <a:cubicBezTo>
                    <a:pt x="13307" y="494"/>
                    <a:pt x="13342" y="462"/>
                    <a:pt x="13377" y="432"/>
                  </a:cubicBezTo>
                  <a:cubicBezTo>
                    <a:pt x="13411" y="402"/>
                    <a:pt x="13443" y="373"/>
                    <a:pt x="13473" y="346"/>
                  </a:cubicBezTo>
                  <a:cubicBezTo>
                    <a:pt x="13532" y="293"/>
                    <a:pt x="13580" y="244"/>
                    <a:pt x="13616" y="202"/>
                  </a:cubicBezTo>
                  <a:cubicBezTo>
                    <a:pt x="13691" y="117"/>
                    <a:pt x="13722" y="58"/>
                    <a:pt x="13703" y="26"/>
                  </a:cubicBezTo>
                  <a:cubicBezTo>
                    <a:pt x="13693" y="9"/>
                    <a:pt x="13668" y="0"/>
                    <a:pt x="136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8"/>
            <p:cNvSpPr/>
            <p:nvPr/>
          </p:nvSpPr>
          <p:spPr>
            <a:xfrm>
              <a:off x="5579850" y="2464800"/>
              <a:ext cx="466350" cy="195850"/>
            </a:xfrm>
            <a:custGeom>
              <a:rect b="b" l="l" r="r" t="t"/>
              <a:pathLst>
                <a:path extrusionOk="0" h="7834" w="18654">
                  <a:moveTo>
                    <a:pt x="18559" y="1"/>
                  </a:moveTo>
                  <a:cubicBezTo>
                    <a:pt x="18448" y="1"/>
                    <a:pt x="18185" y="95"/>
                    <a:pt x="17804" y="283"/>
                  </a:cubicBezTo>
                  <a:cubicBezTo>
                    <a:pt x="17561" y="401"/>
                    <a:pt x="17272" y="556"/>
                    <a:pt x="16940" y="746"/>
                  </a:cubicBezTo>
                  <a:cubicBezTo>
                    <a:pt x="16610" y="936"/>
                    <a:pt x="16237" y="1159"/>
                    <a:pt x="15834" y="1412"/>
                  </a:cubicBezTo>
                  <a:cubicBezTo>
                    <a:pt x="15023" y="1916"/>
                    <a:pt x="14079" y="2539"/>
                    <a:pt x="13025" y="3211"/>
                  </a:cubicBezTo>
                  <a:cubicBezTo>
                    <a:pt x="12760" y="3377"/>
                    <a:pt x="12491" y="3548"/>
                    <a:pt x="12214" y="3720"/>
                  </a:cubicBezTo>
                  <a:cubicBezTo>
                    <a:pt x="12075" y="3807"/>
                    <a:pt x="11934" y="3891"/>
                    <a:pt x="11793" y="3980"/>
                  </a:cubicBezTo>
                  <a:lnTo>
                    <a:pt x="11578" y="4109"/>
                  </a:lnTo>
                  <a:lnTo>
                    <a:pt x="11472" y="4175"/>
                  </a:lnTo>
                  <a:lnTo>
                    <a:pt x="11363" y="4238"/>
                  </a:lnTo>
                  <a:cubicBezTo>
                    <a:pt x="10783" y="4585"/>
                    <a:pt x="10177" y="4931"/>
                    <a:pt x="9546" y="5259"/>
                  </a:cubicBezTo>
                  <a:cubicBezTo>
                    <a:pt x="8917" y="5586"/>
                    <a:pt x="8293" y="5881"/>
                    <a:pt x="7677" y="6127"/>
                  </a:cubicBezTo>
                  <a:cubicBezTo>
                    <a:pt x="7371" y="6251"/>
                    <a:pt x="7066" y="6359"/>
                    <a:pt x="6765" y="6459"/>
                  </a:cubicBezTo>
                  <a:cubicBezTo>
                    <a:pt x="6465" y="6559"/>
                    <a:pt x="6168" y="6640"/>
                    <a:pt x="5877" y="6710"/>
                  </a:cubicBezTo>
                  <a:lnTo>
                    <a:pt x="5660" y="6761"/>
                  </a:lnTo>
                  <a:lnTo>
                    <a:pt x="5445" y="6803"/>
                  </a:lnTo>
                  <a:cubicBezTo>
                    <a:pt x="5373" y="6819"/>
                    <a:pt x="5302" y="6830"/>
                    <a:pt x="5232" y="6841"/>
                  </a:cubicBezTo>
                  <a:lnTo>
                    <a:pt x="5126" y="6859"/>
                  </a:lnTo>
                  <a:cubicBezTo>
                    <a:pt x="5109" y="6862"/>
                    <a:pt x="5091" y="6865"/>
                    <a:pt x="5074" y="6868"/>
                  </a:cubicBezTo>
                  <a:lnTo>
                    <a:pt x="5021" y="6873"/>
                  </a:lnTo>
                  <a:lnTo>
                    <a:pt x="4814" y="6902"/>
                  </a:lnTo>
                  <a:cubicBezTo>
                    <a:pt x="4745" y="6910"/>
                    <a:pt x="4676" y="6914"/>
                    <a:pt x="4609" y="6921"/>
                  </a:cubicBezTo>
                  <a:lnTo>
                    <a:pt x="4508" y="6931"/>
                  </a:lnTo>
                  <a:lnTo>
                    <a:pt x="4408" y="6937"/>
                  </a:lnTo>
                  <a:cubicBezTo>
                    <a:pt x="4340" y="6940"/>
                    <a:pt x="4274" y="6944"/>
                    <a:pt x="4208" y="6947"/>
                  </a:cubicBezTo>
                  <a:lnTo>
                    <a:pt x="4014" y="6949"/>
                  </a:lnTo>
                  <a:cubicBezTo>
                    <a:pt x="3993" y="6949"/>
                    <a:pt x="3971" y="6950"/>
                    <a:pt x="3950" y="6950"/>
                  </a:cubicBezTo>
                  <a:cubicBezTo>
                    <a:pt x="3940" y="6950"/>
                    <a:pt x="3929" y="6950"/>
                    <a:pt x="3919" y="6949"/>
                  </a:cubicBezTo>
                  <a:lnTo>
                    <a:pt x="3823" y="6947"/>
                  </a:lnTo>
                  <a:lnTo>
                    <a:pt x="3729" y="6944"/>
                  </a:lnTo>
                  <a:lnTo>
                    <a:pt x="3683" y="6942"/>
                  </a:lnTo>
                  <a:lnTo>
                    <a:pt x="3659" y="6942"/>
                  </a:lnTo>
                  <a:lnTo>
                    <a:pt x="3636" y="6941"/>
                  </a:lnTo>
                  <a:lnTo>
                    <a:pt x="3452" y="6927"/>
                  </a:lnTo>
                  <a:cubicBezTo>
                    <a:pt x="3423" y="6925"/>
                    <a:pt x="3392" y="6924"/>
                    <a:pt x="3362" y="6920"/>
                  </a:cubicBezTo>
                  <a:lnTo>
                    <a:pt x="3274" y="6910"/>
                  </a:lnTo>
                  <a:lnTo>
                    <a:pt x="3098" y="6889"/>
                  </a:lnTo>
                  <a:lnTo>
                    <a:pt x="2928" y="6859"/>
                  </a:lnTo>
                  <a:lnTo>
                    <a:pt x="2844" y="6847"/>
                  </a:lnTo>
                  <a:cubicBezTo>
                    <a:pt x="2816" y="6841"/>
                    <a:pt x="2789" y="6834"/>
                    <a:pt x="2762" y="6828"/>
                  </a:cubicBezTo>
                  <a:cubicBezTo>
                    <a:pt x="2367" y="6747"/>
                    <a:pt x="1981" y="6626"/>
                    <a:pt x="1610" y="6466"/>
                  </a:cubicBezTo>
                  <a:lnTo>
                    <a:pt x="1487" y="6414"/>
                  </a:lnTo>
                  <a:cubicBezTo>
                    <a:pt x="1448" y="6396"/>
                    <a:pt x="1410" y="6376"/>
                    <a:pt x="1372" y="6358"/>
                  </a:cubicBezTo>
                  <a:lnTo>
                    <a:pt x="1260" y="6304"/>
                  </a:lnTo>
                  <a:lnTo>
                    <a:pt x="1206" y="6279"/>
                  </a:lnTo>
                  <a:lnTo>
                    <a:pt x="1154" y="6251"/>
                  </a:lnTo>
                  <a:cubicBezTo>
                    <a:pt x="1085" y="6214"/>
                    <a:pt x="1019" y="6179"/>
                    <a:pt x="956" y="6145"/>
                  </a:cubicBezTo>
                  <a:lnTo>
                    <a:pt x="932" y="6133"/>
                  </a:lnTo>
                  <a:lnTo>
                    <a:pt x="910" y="6120"/>
                  </a:lnTo>
                  <a:lnTo>
                    <a:pt x="865" y="6093"/>
                  </a:lnTo>
                  <a:lnTo>
                    <a:pt x="779" y="6044"/>
                  </a:lnTo>
                  <a:lnTo>
                    <a:pt x="696" y="5996"/>
                  </a:lnTo>
                  <a:lnTo>
                    <a:pt x="657" y="5974"/>
                  </a:lnTo>
                  <a:lnTo>
                    <a:pt x="619" y="5951"/>
                  </a:lnTo>
                  <a:cubicBezTo>
                    <a:pt x="570" y="5921"/>
                    <a:pt x="525" y="5892"/>
                    <a:pt x="480" y="5867"/>
                  </a:cubicBezTo>
                  <a:cubicBezTo>
                    <a:pt x="436" y="5840"/>
                    <a:pt x="394" y="5819"/>
                    <a:pt x="357" y="5797"/>
                  </a:cubicBezTo>
                  <a:cubicBezTo>
                    <a:pt x="320" y="5774"/>
                    <a:pt x="286" y="5755"/>
                    <a:pt x="255" y="5738"/>
                  </a:cubicBezTo>
                  <a:cubicBezTo>
                    <a:pt x="165" y="5687"/>
                    <a:pt x="98" y="5661"/>
                    <a:pt x="59" y="5661"/>
                  </a:cubicBezTo>
                  <a:cubicBezTo>
                    <a:pt x="45" y="5661"/>
                    <a:pt x="34" y="5665"/>
                    <a:pt x="27" y="5672"/>
                  </a:cubicBezTo>
                  <a:cubicBezTo>
                    <a:pt x="1" y="5697"/>
                    <a:pt x="30" y="5773"/>
                    <a:pt x="112" y="5895"/>
                  </a:cubicBezTo>
                  <a:cubicBezTo>
                    <a:pt x="131" y="5926"/>
                    <a:pt x="154" y="5960"/>
                    <a:pt x="182" y="5996"/>
                  </a:cubicBezTo>
                  <a:cubicBezTo>
                    <a:pt x="209" y="6032"/>
                    <a:pt x="241" y="6068"/>
                    <a:pt x="276" y="6109"/>
                  </a:cubicBezTo>
                  <a:cubicBezTo>
                    <a:pt x="311" y="6148"/>
                    <a:pt x="349" y="6192"/>
                    <a:pt x="390" y="6237"/>
                  </a:cubicBezTo>
                  <a:lnTo>
                    <a:pt x="422" y="6272"/>
                  </a:lnTo>
                  <a:lnTo>
                    <a:pt x="457" y="6304"/>
                  </a:lnTo>
                  <a:lnTo>
                    <a:pt x="529" y="6375"/>
                  </a:lnTo>
                  <a:lnTo>
                    <a:pt x="608" y="6448"/>
                  </a:lnTo>
                  <a:lnTo>
                    <a:pt x="648" y="6486"/>
                  </a:lnTo>
                  <a:lnTo>
                    <a:pt x="669" y="6505"/>
                  </a:lnTo>
                  <a:lnTo>
                    <a:pt x="691" y="6524"/>
                  </a:lnTo>
                  <a:cubicBezTo>
                    <a:pt x="750" y="6573"/>
                    <a:pt x="813" y="6623"/>
                    <a:pt x="879" y="6677"/>
                  </a:cubicBezTo>
                  <a:lnTo>
                    <a:pt x="929" y="6717"/>
                  </a:lnTo>
                  <a:lnTo>
                    <a:pt x="981" y="6755"/>
                  </a:lnTo>
                  <a:lnTo>
                    <a:pt x="1093" y="6834"/>
                  </a:lnTo>
                  <a:cubicBezTo>
                    <a:pt x="1130" y="6861"/>
                    <a:pt x="1168" y="6889"/>
                    <a:pt x="1208" y="6916"/>
                  </a:cubicBezTo>
                  <a:lnTo>
                    <a:pt x="1333" y="6993"/>
                  </a:lnTo>
                  <a:cubicBezTo>
                    <a:pt x="1721" y="7232"/>
                    <a:pt x="2137" y="7422"/>
                    <a:pt x="2571" y="7556"/>
                  </a:cubicBezTo>
                  <a:cubicBezTo>
                    <a:pt x="2602" y="7566"/>
                    <a:pt x="2631" y="7576"/>
                    <a:pt x="2662" y="7585"/>
                  </a:cubicBezTo>
                  <a:lnTo>
                    <a:pt x="2757" y="7610"/>
                  </a:lnTo>
                  <a:lnTo>
                    <a:pt x="2946" y="7660"/>
                  </a:lnTo>
                  <a:cubicBezTo>
                    <a:pt x="3011" y="7676"/>
                    <a:pt x="3077" y="7689"/>
                    <a:pt x="3144" y="7703"/>
                  </a:cubicBezTo>
                  <a:lnTo>
                    <a:pt x="3244" y="7724"/>
                  </a:lnTo>
                  <a:cubicBezTo>
                    <a:pt x="3278" y="7732"/>
                    <a:pt x="3312" y="7735"/>
                    <a:pt x="3347" y="7742"/>
                  </a:cubicBezTo>
                  <a:lnTo>
                    <a:pt x="3553" y="7774"/>
                  </a:lnTo>
                  <a:lnTo>
                    <a:pt x="3580" y="7777"/>
                  </a:lnTo>
                  <a:lnTo>
                    <a:pt x="3607" y="7780"/>
                  </a:lnTo>
                  <a:lnTo>
                    <a:pt x="3659" y="7786"/>
                  </a:lnTo>
                  <a:lnTo>
                    <a:pt x="3766" y="7797"/>
                  </a:lnTo>
                  <a:lnTo>
                    <a:pt x="3874" y="7809"/>
                  </a:lnTo>
                  <a:cubicBezTo>
                    <a:pt x="3910" y="7812"/>
                    <a:pt x="3947" y="7814"/>
                    <a:pt x="3983" y="7816"/>
                  </a:cubicBezTo>
                  <a:lnTo>
                    <a:pt x="4204" y="7829"/>
                  </a:lnTo>
                  <a:cubicBezTo>
                    <a:pt x="4279" y="7831"/>
                    <a:pt x="4353" y="7831"/>
                    <a:pt x="4429" y="7832"/>
                  </a:cubicBezTo>
                  <a:lnTo>
                    <a:pt x="4543" y="7833"/>
                  </a:lnTo>
                  <a:lnTo>
                    <a:pt x="4657" y="7829"/>
                  </a:lnTo>
                  <a:cubicBezTo>
                    <a:pt x="4734" y="7826"/>
                    <a:pt x="4811" y="7826"/>
                    <a:pt x="4889" y="7821"/>
                  </a:cubicBezTo>
                  <a:lnTo>
                    <a:pt x="5123" y="7804"/>
                  </a:lnTo>
                  <a:lnTo>
                    <a:pt x="5182" y="7800"/>
                  </a:lnTo>
                  <a:cubicBezTo>
                    <a:pt x="5202" y="7797"/>
                    <a:pt x="5222" y="7795"/>
                    <a:pt x="5241" y="7793"/>
                  </a:cubicBezTo>
                  <a:lnTo>
                    <a:pt x="5359" y="7780"/>
                  </a:lnTo>
                  <a:cubicBezTo>
                    <a:pt x="5438" y="7770"/>
                    <a:pt x="5518" y="7763"/>
                    <a:pt x="5598" y="7749"/>
                  </a:cubicBezTo>
                  <a:lnTo>
                    <a:pt x="5839" y="7712"/>
                  </a:lnTo>
                  <a:lnTo>
                    <a:pt x="6080" y="7669"/>
                  </a:lnTo>
                  <a:cubicBezTo>
                    <a:pt x="6405" y="7606"/>
                    <a:pt x="6733" y="7527"/>
                    <a:pt x="7061" y="7430"/>
                  </a:cubicBezTo>
                  <a:cubicBezTo>
                    <a:pt x="7390" y="7333"/>
                    <a:pt x="7722" y="7223"/>
                    <a:pt x="8052" y="7098"/>
                  </a:cubicBezTo>
                  <a:cubicBezTo>
                    <a:pt x="8714" y="6848"/>
                    <a:pt x="9378" y="6545"/>
                    <a:pt x="10035" y="6202"/>
                  </a:cubicBezTo>
                  <a:cubicBezTo>
                    <a:pt x="10693" y="5859"/>
                    <a:pt x="11316" y="5495"/>
                    <a:pt x="11904" y="5127"/>
                  </a:cubicBezTo>
                  <a:lnTo>
                    <a:pt x="12014" y="5059"/>
                  </a:lnTo>
                  <a:lnTo>
                    <a:pt x="12124" y="4989"/>
                  </a:lnTo>
                  <a:lnTo>
                    <a:pt x="12339" y="4851"/>
                  </a:lnTo>
                  <a:cubicBezTo>
                    <a:pt x="12481" y="4758"/>
                    <a:pt x="12623" y="4667"/>
                    <a:pt x="12760" y="4574"/>
                  </a:cubicBezTo>
                  <a:cubicBezTo>
                    <a:pt x="13039" y="4390"/>
                    <a:pt x="13306" y="4206"/>
                    <a:pt x="13566" y="4025"/>
                  </a:cubicBezTo>
                  <a:cubicBezTo>
                    <a:pt x="14604" y="3298"/>
                    <a:pt x="15509" y="2609"/>
                    <a:pt x="16261" y="2028"/>
                  </a:cubicBezTo>
                  <a:cubicBezTo>
                    <a:pt x="16638" y="1737"/>
                    <a:pt x="16975" y="1471"/>
                    <a:pt x="17272" y="1238"/>
                  </a:cubicBezTo>
                  <a:cubicBezTo>
                    <a:pt x="17567" y="1003"/>
                    <a:pt x="17820" y="799"/>
                    <a:pt x="18025" y="629"/>
                  </a:cubicBezTo>
                  <a:cubicBezTo>
                    <a:pt x="18436" y="290"/>
                    <a:pt x="18653" y="84"/>
                    <a:pt x="18615" y="21"/>
                  </a:cubicBezTo>
                  <a:cubicBezTo>
                    <a:pt x="18608" y="7"/>
                    <a:pt x="18589" y="1"/>
                    <a:pt x="18559" y="1"/>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8"/>
            <p:cNvSpPr/>
            <p:nvPr/>
          </p:nvSpPr>
          <p:spPr>
            <a:xfrm>
              <a:off x="6479875" y="1855275"/>
              <a:ext cx="254600" cy="239250"/>
            </a:xfrm>
            <a:custGeom>
              <a:rect b="b" l="l" r="r" t="t"/>
              <a:pathLst>
                <a:path extrusionOk="0" h="9570" w="10184">
                  <a:moveTo>
                    <a:pt x="10092" y="0"/>
                  </a:moveTo>
                  <a:cubicBezTo>
                    <a:pt x="10013" y="0"/>
                    <a:pt x="9849" y="105"/>
                    <a:pt x="9614" y="298"/>
                  </a:cubicBezTo>
                  <a:cubicBezTo>
                    <a:pt x="9336" y="527"/>
                    <a:pt x="8962" y="887"/>
                    <a:pt x="8519" y="1344"/>
                  </a:cubicBezTo>
                  <a:cubicBezTo>
                    <a:pt x="8077" y="1801"/>
                    <a:pt x="7568" y="2359"/>
                    <a:pt x="7008" y="2979"/>
                  </a:cubicBezTo>
                  <a:lnTo>
                    <a:pt x="6131" y="3944"/>
                  </a:lnTo>
                  <a:cubicBezTo>
                    <a:pt x="5826" y="4277"/>
                    <a:pt x="5510" y="4620"/>
                    <a:pt x="5183" y="4967"/>
                  </a:cubicBezTo>
                  <a:cubicBezTo>
                    <a:pt x="4854" y="5313"/>
                    <a:pt x="4531" y="5645"/>
                    <a:pt x="4214" y="5959"/>
                  </a:cubicBezTo>
                  <a:lnTo>
                    <a:pt x="3977" y="6193"/>
                  </a:lnTo>
                  <a:cubicBezTo>
                    <a:pt x="3898" y="6269"/>
                    <a:pt x="3820" y="6343"/>
                    <a:pt x="3742" y="6418"/>
                  </a:cubicBezTo>
                  <a:lnTo>
                    <a:pt x="3627" y="6529"/>
                  </a:lnTo>
                  <a:lnTo>
                    <a:pt x="3510" y="6635"/>
                  </a:lnTo>
                  <a:cubicBezTo>
                    <a:pt x="3433" y="6706"/>
                    <a:pt x="3359" y="6779"/>
                    <a:pt x="3283" y="6846"/>
                  </a:cubicBezTo>
                  <a:cubicBezTo>
                    <a:pt x="2677" y="7397"/>
                    <a:pt x="2111" y="7868"/>
                    <a:pt x="1617" y="8240"/>
                  </a:cubicBezTo>
                  <a:cubicBezTo>
                    <a:pt x="1371" y="8429"/>
                    <a:pt x="1144" y="8593"/>
                    <a:pt x="943" y="8738"/>
                  </a:cubicBezTo>
                  <a:cubicBezTo>
                    <a:pt x="841" y="8810"/>
                    <a:pt x="747" y="8877"/>
                    <a:pt x="662" y="8940"/>
                  </a:cubicBezTo>
                  <a:cubicBezTo>
                    <a:pt x="574" y="9001"/>
                    <a:pt x="494" y="9058"/>
                    <a:pt x="424" y="9112"/>
                  </a:cubicBezTo>
                  <a:cubicBezTo>
                    <a:pt x="389" y="9139"/>
                    <a:pt x="355" y="9165"/>
                    <a:pt x="324" y="9188"/>
                  </a:cubicBezTo>
                  <a:cubicBezTo>
                    <a:pt x="292" y="9212"/>
                    <a:pt x="264" y="9234"/>
                    <a:pt x="236" y="9255"/>
                  </a:cubicBezTo>
                  <a:cubicBezTo>
                    <a:pt x="189" y="9292"/>
                    <a:pt x="144" y="9331"/>
                    <a:pt x="102" y="9372"/>
                  </a:cubicBezTo>
                  <a:cubicBezTo>
                    <a:pt x="32" y="9442"/>
                    <a:pt x="1" y="9496"/>
                    <a:pt x="15" y="9529"/>
                  </a:cubicBezTo>
                  <a:cubicBezTo>
                    <a:pt x="27" y="9556"/>
                    <a:pt x="67" y="9570"/>
                    <a:pt x="134" y="9570"/>
                  </a:cubicBezTo>
                  <a:cubicBezTo>
                    <a:pt x="151" y="9570"/>
                    <a:pt x="169" y="9569"/>
                    <a:pt x="189" y="9567"/>
                  </a:cubicBezTo>
                  <a:cubicBezTo>
                    <a:pt x="250" y="9563"/>
                    <a:pt x="309" y="9555"/>
                    <a:pt x="369" y="9542"/>
                  </a:cubicBezTo>
                  <a:cubicBezTo>
                    <a:pt x="404" y="9536"/>
                    <a:pt x="442" y="9529"/>
                    <a:pt x="482" y="9518"/>
                  </a:cubicBezTo>
                  <a:cubicBezTo>
                    <a:pt x="521" y="9508"/>
                    <a:pt x="562" y="9496"/>
                    <a:pt x="607" y="9483"/>
                  </a:cubicBezTo>
                  <a:cubicBezTo>
                    <a:pt x="694" y="9458"/>
                    <a:pt x="791" y="9427"/>
                    <a:pt x="896" y="9390"/>
                  </a:cubicBezTo>
                  <a:cubicBezTo>
                    <a:pt x="1000" y="9351"/>
                    <a:pt x="1113" y="9307"/>
                    <a:pt x="1232" y="9258"/>
                  </a:cubicBezTo>
                  <a:cubicBezTo>
                    <a:pt x="1471" y="9157"/>
                    <a:pt x="1738" y="9029"/>
                    <a:pt x="2025" y="8873"/>
                  </a:cubicBezTo>
                  <a:cubicBezTo>
                    <a:pt x="2600" y="8561"/>
                    <a:pt x="3248" y="8128"/>
                    <a:pt x="3919" y="7591"/>
                  </a:cubicBezTo>
                  <a:cubicBezTo>
                    <a:pt x="4004" y="7525"/>
                    <a:pt x="4087" y="7455"/>
                    <a:pt x="4171" y="7385"/>
                  </a:cubicBezTo>
                  <a:lnTo>
                    <a:pt x="4299" y="7279"/>
                  </a:lnTo>
                  <a:lnTo>
                    <a:pt x="4425" y="7170"/>
                  </a:lnTo>
                  <a:cubicBezTo>
                    <a:pt x="4510" y="7095"/>
                    <a:pt x="4595" y="7022"/>
                    <a:pt x="4680" y="6945"/>
                  </a:cubicBezTo>
                  <a:lnTo>
                    <a:pt x="4935" y="6711"/>
                  </a:lnTo>
                  <a:cubicBezTo>
                    <a:pt x="5274" y="6394"/>
                    <a:pt x="5617" y="6055"/>
                    <a:pt x="5954" y="5698"/>
                  </a:cubicBezTo>
                  <a:cubicBezTo>
                    <a:pt x="6292" y="5341"/>
                    <a:pt x="6611" y="4986"/>
                    <a:pt x="6911" y="4636"/>
                  </a:cubicBezTo>
                  <a:cubicBezTo>
                    <a:pt x="7211" y="4286"/>
                    <a:pt x="7491" y="3941"/>
                    <a:pt x="7755" y="3611"/>
                  </a:cubicBezTo>
                  <a:cubicBezTo>
                    <a:pt x="8279" y="2950"/>
                    <a:pt x="8729" y="2342"/>
                    <a:pt x="9096" y="1823"/>
                  </a:cubicBezTo>
                  <a:cubicBezTo>
                    <a:pt x="9464" y="1305"/>
                    <a:pt x="9748" y="875"/>
                    <a:pt x="9928" y="564"/>
                  </a:cubicBezTo>
                  <a:cubicBezTo>
                    <a:pt x="10107" y="253"/>
                    <a:pt x="10183" y="59"/>
                    <a:pt x="10127" y="12"/>
                  </a:cubicBezTo>
                  <a:cubicBezTo>
                    <a:pt x="10118" y="4"/>
                    <a:pt x="10106" y="0"/>
                    <a:pt x="10092" y="0"/>
                  </a:cubicBezTo>
                  <a:close/>
                </a:path>
              </a:pathLst>
            </a:custGeom>
            <a:solidFill>
              <a:srgbClr val="D6AD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8"/>
            <p:cNvSpPr/>
            <p:nvPr/>
          </p:nvSpPr>
          <p:spPr>
            <a:xfrm>
              <a:off x="5401850" y="1362425"/>
              <a:ext cx="629200" cy="246850"/>
            </a:xfrm>
            <a:custGeom>
              <a:rect b="b" l="l" r="r" t="t"/>
              <a:pathLst>
                <a:path extrusionOk="0" h="9874" w="25168">
                  <a:moveTo>
                    <a:pt x="25074" y="0"/>
                  </a:moveTo>
                  <a:cubicBezTo>
                    <a:pt x="24920" y="0"/>
                    <a:pt x="24504" y="108"/>
                    <a:pt x="23872" y="322"/>
                  </a:cubicBezTo>
                  <a:cubicBezTo>
                    <a:pt x="23477" y="456"/>
                    <a:pt x="22999" y="631"/>
                    <a:pt x="22452" y="851"/>
                  </a:cubicBezTo>
                  <a:cubicBezTo>
                    <a:pt x="21906" y="1070"/>
                    <a:pt x="21284" y="1334"/>
                    <a:pt x="20611" y="1643"/>
                  </a:cubicBezTo>
                  <a:cubicBezTo>
                    <a:pt x="20527" y="1681"/>
                    <a:pt x="20443" y="1719"/>
                    <a:pt x="20357" y="1757"/>
                  </a:cubicBezTo>
                  <a:lnTo>
                    <a:pt x="20097" y="1874"/>
                  </a:lnTo>
                  <a:lnTo>
                    <a:pt x="19831" y="1993"/>
                  </a:lnTo>
                  <a:lnTo>
                    <a:pt x="19559" y="2114"/>
                  </a:lnTo>
                  <a:cubicBezTo>
                    <a:pt x="19374" y="2194"/>
                    <a:pt x="19188" y="2279"/>
                    <a:pt x="18996" y="2363"/>
                  </a:cubicBezTo>
                  <a:lnTo>
                    <a:pt x="18412" y="2619"/>
                  </a:lnTo>
                  <a:lnTo>
                    <a:pt x="15874" y="3726"/>
                  </a:lnTo>
                  <a:cubicBezTo>
                    <a:pt x="14980" y="4120"/>
                    <a:pt x="14041" y="4536"/>
                    <a:pt x="13072" y="4984"/>
                  </a:cubicBezTo>
                  <a:cubicBezTo>
                    <a:pt x="12106" y="5434"/>
                    <a:pt x="11108" y="5914"/>
                    <a:pt x="10100" y="6440"/>
                  </a:cubicBezTo>
                  <a:cubicBezTo>
                    <a:pt x="10037" y="6472"/>
                    <a:pt x="9975" y="6506"/>
                    <a:pt x="9912" y="6539"/>
                  </a:cubicBezTo>
                  <a:lnTo>
                    <a:pt x="9725" y="6640"/>
                  </a:lnTo>
                  <a:lnTo>
                    <a:pt x="9351" y="6838"/>
                  </a:lnTo>
                  <a:lnTo>
                    <a:pt x="8986" y="7039"/>
                  </a:lnTo>
                  <a:lnTo>
                    <a:pt x="8627" y="7234"/>
                  </a:lnTo>
                  <a:cubicBezTo>
                    <a:pt x="8149" y="7491"/>
                    <a:pt x="7680" y="7735"/>
                    <a:pt x="7212" y="7955"/>
                  </a:cubicBezTo>
                  <a:cubicBezTo>
                    <a:pt x="6758" y="8170"/>
                    <a:pt x="6293" y="8363"/>
                    <a:pt x="5818" y="8530"/>
                  </a:cubicBezTo>
                  <a:cubicBezTo>
                    <a:pt x="5360" y="8689"/>
                    <a:pt x="4903" y="8811"/>
                    <a:pt x="4463" y="8872"/>
                  </a:cubicBezTo>
                  <a:cubicBezTo>
                    <a:pt x="4277" y="8899"/>
                    <a:pt x="4090" y="8912"/>
                    <a:pt x="3902" y="8912"/>
                  </a:cubicBezTo>
                  <a:cubicBezTo>
                    <a:pt x="3875" y="8912"/>
                    <a:pt x="3849" y="8911"/>
                    <a:pt x="3822" y="8911"/>
                  </a:cubicBezTo>
                  <a:cubicBezTo>
                    <a:pt x="3722" y="8909"/>
                    <a:pt x="3621" y="8901"/>
                    <a:pt x="3521" y="8888"/>
                  </a:cubicBezTo>
                  <a:cubicBezTo>
                    <a:pt x="3426" y="8876"/>
                    <a:pt x="3330" y="8857"/>
                    <a:pt x="3237" y="8832"/>
                  </a:cubicBezTo>
                  <a:cubicBezTo>
                    <a:pt x="3153" y="8811"/>
                    <a:pt x="3071" y="8782"/>
                    <a:pt x="2993" y="8744"/>
                  </a:cubicBezTo>
                  <a:cubicBezTo>
                    <a:pt x="2972" y="8735"/>
                    <a:pt x="2952" y="8724"/>
                    <a:pt x="2931" y="8713"/>
                  </a:cubicBezTo>
                  <a:cubicBezTo>
                    <a:pt x="2911" y="8703"/>
                    <a:pt x="2890" y="8693"/>
                    <a:pt x="2870" y="8680"/>
                  </a:cubicBezTo>
                  <a:lnTo>
                    <a:pt x="2811" y="8647"/>
                  </a:lnTo>
                  <a:lnTo>
                    <a:pt x="2752" y="8610"/>
                  </a:lnTo>
                  <a:cubicBezTo>
                    <a:pt x="2674" y="8560"/>
                    <a:pt x="2599" y="8503"/>
                    <a:pt x="2529" y="8444"/>
                  </a:cubicBezTo>
                  <a:cubicBezTo>
                    <a:pt x="2492" y="8415"/>
                    <a:pt x="2459" y="8382"/>
                    <a:pt x="2424" y="8352"/>
                  </a:cubicBezTo>
                  <a:lnTo>
                    <a:pt x="2373" y="8302"/>
                  </a:lnTo>
                  <a:lnTo>
                    <a:pt x="2348" y="8277"/>
                  </a:lnTo>
                  <a:lnTo>
                    <a:pt x="2322" y="8252"/>
                  </a:lnTo>
                  <a:cubicBezTo>
                    <a:pt x="2307" y="8235"/>
                    <a:pt x="2290" y="8218"/>
                    <a:pt x="2273" y="8201"/>
                  </a:cubicBezTo>
                  <a:lnTo>
                    <a:pt x="2225" y="8148"/>
                  </a:lnTo>
                  <a:cubicBezTo>
                    <a:pt x="2194" y="8114"/>
                    <a:pt x="2165" y="8075"/>
                    <a:pt x="2134" y="8040"/>
                  </a:cubicBezTo>
                  <a:cubicBezTo>
                    <a:pt x="2074" y="7965"/>
                    <a:pt x="2016" y="7889"/>
                    <a:pt x="1961" y="7812"/>
                  </a:cubicBezTo>
                  <a:cubicBezTo>
                    <a:pt x="1853" y="7656"/>
                    <a:pt x="1753" y="7494"/>
                    <a:pt x="1663" y="7327"/>
                  </a:cubicBezTo>
                  <a:cubicBezTo>
                    <a:pt x="1490" y="7004"/>
                    <a:pt x="1340" y="6668"/>
                    <a:pt x="1213" y="6323"/>
                  </a:cubicBezTo>
                  <a:cubicBezTo>
                    <a:pt x="1091" y="5990"/>
                    <a:pt x="990" y="5664"/>
                    <a:pt x="903" y="5351"/>
                  </a:cubicBezTo>
                  <a:cubicBezTo>
                    <a:pt x="817" y="5039"/>
                    <a:pt x="745" y="4740"/>
                    <a:pt x="684" y="4458"/>
                  </a:cubicBezTo>
                  <a:cubicBezTo>
                    <a:pt x="561" y="3895"/>
                    <a:pt x="478" y="3402"/>
                    <a:pt x="414" y="2997"/>
                  </a:cubicBezTo>
                  <a:cubicBezTo>
                    <a:pt x="351" y="2592"/>
                    <a:pt x="304" y="2276"/>
                    <a:pt x="265" y="2061"/>
                  </a:cubicBezTo>
                  <a:cubicBezTo>
                    <a:pt x="225" y="1847"/>
                    <a:pt x="190" y="1732"/>
                    <a:pt x="154" y="1732"/>
                  </a:cubicBezTo>
                  <a:cubicBezTo>
                    <a:pt x="117" y="1732"/>
                    <a:pt x="79" y="1846"/>
                    <a:pt x="51" y="2066"/>
                  </a:cubicBezTo>
                  <a:cubicBezTo>
                    <a:pt x="22" y="2286"/>
                    <a:pt x="1" y="2610"/>
                    <a:pt x="2" y="3029"/>
                  </a:cubicBezTo>
                  <a:cubicBezTo>
                    <a:pt x="5" y="3539"/>
                    <a:pt x="37" y="4049"/>
                    <a:pt x="98" y="4555"/>
                  </a:cubicBezTo>
                  <a:cubicBezTo>
                    <a:pt x="133" y="4852"/>
                    <a:pt x="179" y="5168"/>
                    <a:pt x="244" y="5504"/>
                  </a:cubicBezTo>
                  <a:cubicBezTo>
                    <a:pt x="311" y="5860"/>
                    <a:pt x="397" y="6212"/>
                    <a:pt x="501" y="6560"/>
                  </a:cubicBezTo>
                  <a:cubicBezTo>
                    <a:pt x="615" y="6949"/>
                    <a:pt x="758" y="7330"/>
                    <a:pt x="931" y="7698"/>
                  </a:cubicBezTo>
                  <a:cubicBezTo>
                    <a:pt x="1027" y="7898"/>
                    <a:pt x="1132" y="8093"/>
                    <a:pt x="1250" y="8281"/>
                  </a:cubicBezTo>
                  <a:cubicBezTo>
                    <a:pt x="1310" y="8378"/>
                    <a:pt x="1377" y="8474"/>
                    <a:pt x="1447" y="8569"/>
                  </a:cubicBezTo>
                  <a:cubicBezTo>
                    <a:pt x="1483" y="8614"/>
                    <a:pt x="1517" y="8664"/>
                    <a:pt x="1556" y="8710"/>
                  </a:cubicBezTo>
                  <a:cubicBezTo>
                    <a:pt x="1576" y="8732"/>
                    <a:pt x="1593" y="8756"/>
                    <a:pt x="1614" y="8780"/>
                  </a:cubicBezTo>
                  <a:cubicBezTo>
                    <a:pt x="1634" y="8803"/>
                    <a:pt x="1653" y="8825"/>
                    <a:pt x="1674" y="8849"/>
                  </a:cubicBezTo>
                  <a:lnTo>
                    <a:pt x="1704" y="8884"/>
                  </a:lnTo>
                  <a:lnTo>
                    <a:pt x="1736" y="8918"/>
                  </a:lnTo>
                  <a:cubicBezTo>
                    <a:pt x="1757" y="8940"/>
                    <a:pt x="1778" y="8963"/>
                    <a:pt x="1800" y="8985"/>
                  </a:cubicBezTo>
                  <a:cubicBezTo>
                    <a:pt x="1845" y="9028"/>
                    <a:pt x="1888" y="9074"/>
                    <a:pt x="1937" y="9116"/>
                  </a:cubicBezTo>
                  <a:cubicBezTo>
                    <a:pt x="2031" y="9203"/>
                    <a:pt x="2133" y="9285"/>
                    <a:pt x="2239" y="9361"/>
                  </a:cubicBezTo>
                  <a:lnTo>
                    <a:pt x="2321" y="9417"/>
                  </a:lnTo>
                  <a:lnTo>
                    <a:pt x="2405" y="9469"/>
                  </a:lnTo>
                  <a:cubicBezTo>
                    <a:pt x="2435" y="9487"/>
                    <a:pt x="2464" y="9504"/>
                    <a:pt x="2494" y="9521"/>
                  </a:cubicBezTo>
                  <a:cubicBezTo>
                    <a:pt x="2523" y="9536"/>
                    <a:pt x="2553" y="9555"/>
                    <a:pt x="2584" y="9569"/>
                  </a:cubicBezTo>
                  <a:lnTo>
                    <a:pt x="2675" y="9615"/>
                  </a:lnTo>
                  <a:cubicBezTo>
                    <a:pt x="2707" y="9629"/>
                    <a:pt x="2741" y="9645"/>
                    <a:pt x="2775" y="9659"/>
                  </a:cubicBezTo>
                  <a:cubicBezTo>
                    <a:pt x="2792" y="9666"/>
                    <a:pt x="2809" y="9673"/>
                    <a:pt x="2826" y="9680"/>
                  </a:cubicBezTo>
                  <a:lnTo>
                    <a:pt x="2879" y="9697"/>
                  </a:lnTo>
                  <a:lnTo>
                    <a:pt x="2931" y="9715"/>
                  </a:lnTo>
                  <a:cubicBezTo>
                    <a:pt x="2948" y="9720"/>
                    <a:pt x="2963" y="9725"/>
                    <a:pt x="2980" y="9730"/>
                  </a:cubicBezTo>
                  <a:cubicBezTo>
                    <a:pt x="3111" y="9770"/>
                    <a:pt x="3244" y="9801"/>
                    <a:pt x="3379" y="9823"/>
                  </a:cubicBezTo>
                  <a:cubicBezTo>
                    <a:pt x="3513" y="9844"/>
                    <a:pt x="3648" y="9860"/>
                    <a:pt x="3783" y="9867"/>
                  </a:cubicBezTo>
                  <a:cubicBezTo>
                    <a:pt x="3867" y="9871"/>
                    <a:pt x="3952" y="9873"/>
                    <a:pt x="4036" y="9873"/>
                  </a:cubicBezTo>
                  <a:cubicBezTo>
                    <a:pt x="4220" y="9873"/>
                    <a:pt x="4402" y="9863"/>
                    <a:pt x="4585" y="9843"/>
                  </a:cubicBezTo>
                  <a:cubicBezTo>
                    <a:pt x="5115" y="9784"/>
                    <a:pt x="5632" y="9656"/>
                    <a:pt x="6142" y="9491"/>
                  </a:cubicBezTo>
                  <a:cubicBezTo>
                    <a:pt x="6655" y="9321"/>
                    <a:pt x="7158" y="9125"/>
                    <a:pt x="7650" y="8900"/>
                  </a:cubicBezTo>
                  <a:cubicBezTo>
                    <a:pt x="8146" y="8673"/>
                    <a:pt x="8638" y="8425"/>
                    <a:pt x="9129" y="8165"/>
                  </a:cubicBezTo>
                  <a:lnTo>
                    <a:pt x="9496" y="7968"/>
                  </a:lnTo>
                  <a:lnTo>
                    <a:pt x="9861" y="7770"/>
                  </a:lnTo>
                  <a:lnTo>
                    <a:pt x="10227" y="7574"/>
                  </a:lnTo>
                  <a:lnTo>
                    <a:pt x="10411" y="7477"/>
                  </a:lnTo>
                  <a:cubicBezTo>
                    <a:pt x="10472" y="7445"/>
                    <a:pt x="10533" y="7411"/>
                    <a:pt x="10595" y="7380"/>
                  </a:cubicBezTo>
                  <a:cubicBezTo>
                    <a:pt x="11586" y="6863"/>
                    <a:pt x="12567" y="6383"/>
                    <a:pt x="13519" y="5924"/>
                  </a:cubicBezTo>
                  <a:cubicBezTo>
                    <a:pt x="14474" y="5466"/>
                    <a:pt x="15400" y="5033"/>
                    <a:pt x="16282" y="4616"/>
                  </a:cubicBezTo>
                  <a:cubicBezTo>
                    <a:pt x="17165" y="4200"/>
                    <a:pt x="18004" y="3801"/>
                    <a:pt x="18786" y="3417"/>
                  </a:cubicBezTo>
                  <a:lnTo>
                    <a:pt x="19360" y="3132"/>
                  </a:lnTo>
                  <a:cubicBezTo>
                    <a:pt x="19549" y="3038"/>
                    <a:pt x="19733" y="2943"/>
                    <a:pt x="19913" y="2852"/>
                  </a:cubicBezTo>
                  <a:lnTo>
                    <a:pt x="20181" y="2716"/>
                  </a:lnTo>
                  <a:lnTo>
                    <a:pt x="20443" y="2579"/>
                  </a:lnTo>
                  <a:lnTo>
                    <a:pt x="20698" y="2446"/>
                  </a:lnTo>
                  <a:cubicBezTo>
                    <a:pt x="20783" y="2402"/>
                    <a:pt x="20866" y="2359"/>
                    <a:pt x="20947" y="2314"/>
                  </a:cubicBezTo>
                  <a:cubicBezTo>
                    <a:pt x="22242" y="1617"/>
                    <a:pt x="23304" y="1083"/>
                    <a:pt x="24036" y="700"/>
                  </a:cubicBezTo>
                  <a:cubicBezTo>
                    <a:pt x="24768" y="319"/>
                    <a:pt x="25168" y="89"/>
                    <a:pt x="25140" y="20"/>
                  </a:cubicBezTo>
                  <a:cubicBezTo>
                    <a:pt x="25134" y="7"/>
                    <a:pt x="25112" y="0"/>
                    <a:pt x="25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8"/>
            <p:cNvSpPr/>
            <p:nvPr/>
          </p:nvSpPr>
          <p:spPr>
            <a:xfrm>
              <a:off x="6522425" y="981225"/>
              <a:ext cx="187175" cy="111425"/>
            </a:xfrm>
            <a:custGeom>
              <a:rect b="b" l="l" r="r" t="t"/>
              <a:pathLst>
                <a:path extrusionOk="0" h="4457" w="7487">
                  <a:moveTo>
                    <a:pt x="7380" y="0"/>
                  </a:moveTo>
                  <a:cubicBezTo>
                    <a:pt x="7361" y="0"/>
                    <a:pt x="7341" y="2"/>
                    <a:pt x="7318" y="7"/>
                  </a:cubicBezTo>
                  <a:cubicBezTo>
                    <a:pt x="7280" y="15"/>
                    <a:pt x="7242" y="28"/>
                    <a:pt x="7205" y="42"/>
                  </a:cubicBezTo>
                  <a:cubicBezTo>
                    <a:pt x="7186" y="50"/>
                    <a:pt x="7163" y="60"/>
                    <a:pt x="7141" y="70"/>
                  </a:cubicBezTo>
                  <a:cubicBezTo>
                    <a:pt x="7117" y="80"/>
                    <a:pt x="7093" y="89"/>
                    <a:pt x="7067" y="102"/>
                  </a:cubicBezTo>
                  <a:cubicBezTo>
                    <a:pt x="7017" y="125"/>
                    <a:pt x="6962" y="153"/>
                    <a:pt x="6903" y="185"/>
                  </a:cubicBezTo>
                  <a:cubicBezTo>
                    <a:pt x="6844" y="216"/>
                    <a:pt x="6779" y="248"/>
                    <a:pt x="6713" y="286"/>
                  </a:cubicBezTo>
                  <a:cubicBezTo>
                    <a:pt x="6647" y="324"/>
                    <a:pt x="6573" y="362"/>
                    <a:pt x="6498" y="406"/>
                  </a:cubicBezTo>
                  <a:cubicBezTo>
                    <a:pt x="6424" y="449"/>
                    <a:pt x="6344" y="493"/>
                    <a:pt x="6261" y="539"/>
                  </a:cubicBezTo>
                  <a:lnTo>
                    <a:pt x="6198" y="574"/>
                  </a:lnTo>
                  <a:lnTo>
                    <a:pt x="6133" y="609"/>
                  </a:lnTo>
                  <a:lnTo>
                    <a:pt x="5999" y="684"/>
                  </a:lnTo>
                  <a:lnTo>
                    <a:pt x="5717" y="841"/>
                  </a:lnTo>
                  <a:cubicBezTo>
                    <a:pt x="5617" y="893"/>
                    <a:pt x="5517" y="951"/>
                    <a:pt x="5412" y="1006"/>
                  </a:cubicBezTo>
                  <a:lnTo>
                    <a:pt x="5252" y="1093"/>
                  </a:lnTo>
                  <a:lnTo>
                    <a:pt x="5087" y="1180"/>
                  </a:lnTo>
                  <a:cubicBezTo>
                    <a:pt x="4640" y="1416"/>
                    <a:pt x="4144" y="1666"/>
                    <a:pt x="3617" y="1933"/>
                  </a:cubicBezTo>
                  <a:cubicBezTo>
                    <a:pt x="3090" y="2200"/>
                    <a:pt x="2586" y="2460"/>
                    <a:pt x="2130" y="2715"/>
                  </a:cubicBezTo>
                  <a:cubicBezTo>
                    <a:pt x="1675" y="2969"/>
                    <a:pt x="1270" y="3218"/>
                    <a:pt x="943" y="3448"/>
                  </a:cubicBezTo>
                  <a:cubicBezTo>
                    <a:pt x="614" y="3679"/>
                    <a:pt x="362" y="3888"/>
                    <a:pt x="205" y="4057"/>
                  </a:cubicBezTo>
                  <a:cubicBezTo>
                    <a:pt x="185" y="4078"/>
                    <a:pt x="165" y="4098"/>
                    <a:pt x="150" y="4117"/>
                  </a:cubicBezTo>
                  <a:cubicBezTo>
                    <a:pt x="133" y="4137"/>
                    <a:pt x="118" y="4157"/>
                    <a:pt x="104" y="4175"/>
                  </a:cubicBezTo>
                  <a:cubicBezTo>
                    <a:pt x="78" y="4206"/>
                    <a:pt x="57" y="4240"/>
                    <a:pt x="39" y="4275"/>
                  </a:cubicBezTo>
                  <a:cubicBezTo>
                    <a:pt x="7" y="4334"/>
                    <a:pt x="1" y="4380"/>
                    <a:pt x="19" y="4411"/>
                  </a:cubicBezTo>
                  <a:cubicBezTo>
                    <a:pt x="39" y="4443"/>
                    <a:pt x="84" y="4456"/>
                    <a:pt x="151" y="4456"/>
                  </a:cubicBezTo>
                  <a:cubicBezTo>
                    <a:pt x="191" y="4456"/>
                    <a:pt x="229" y="4452"/>
                    <a:pt x="268" y="4445"/>
                  </a:cubicBezTo>
                  <a:cubicBezTo>
                    <a:pt x="290" y="4441"/>
                    <a:pt x="313" y="4435"/>
                    <a:pt x="338" y="4431"/>
                  </a:cubicBezTo>
                  <a:cubicBezTo>
                    <a:pt x="364" y="4427"/>
                    <a:pt x="389" y="4420"/>
                    <a:pt x="417" y="4414"/>
                  </a:cubicBezTo>
                  <a:cubicBezTo>
                    <a:pt x="635" y="4356"/>
                    <a:pt x="934" y="4252"/>
                    <a:pt x="1297" y="4112"/>
                  </a:cubicBezTo>
                  <a:cubicBezTo>
                    <a:pt x="1659" y="3973"/>
                    <a:pt x="2089" y="3798"/>
                    <a:pt x="2563" y="3596"/>
                  </a:cubicBezTo>
                  <a:cubicBezTo>
                    <a:pt x="3038" y="3392"/>
                    <a:pt x="3560" y="3158"/>
                    <a:pt x="4099" y="2883"/>
                  </a:cubicBezTo>
                  <a:cubicBezTo>
                    <a:pt x="4639" y="2609"/>
                    <a:pt x="5146" y="2318"/>
                    <a:pt x="5589" y="2022"/>
                  </a:cubicBezTo>
                  <a:lnTo>
                    <a:pt x="5753" y="1911"/>
                  </a:lnTo>
                  <a:cubicBezTo>
                    <a:pt x="5807" y="1874"/>
                    <a:pt x="5860" y="1836"/>
                    <a:pt x="5911" y="1800"/>
                  </a:cubicBezTo>
                  <a:cubicBezTo>
                    <a:pt x="6015" y="1727"/>
                    <a:pt x="6112" y="1649"/>
                    <a:pt x="6206" y="1578"/>
                  </a:cubicBezTo>
                  <a:cubicBezTo>
                    <a:pt x="6252" y="1540"/>
                    <a:pt x="6299" y="1503"/>
                    <a:pt x="6344" y="1467"/>
                  </a:cubicBezTo>
                  <a:cubicBezTo>
                    <a:pt x="6387" y="1429"/>
                    <a:pt x="6431" y="1394"/>
                    <a:pt x="6473" y="1357"/>
                  </a:cubicBezTo>
                  <a:lnTo>
                    <a:pt x="6597" y="1249"/>
                  </a:lnTo>
                  <a:cubicBezTo>
                    <a:pt x="6616" y="1232"/>
                    <a:pt x="6636" y="1214"/>
                    <a:pt x="6654" y="1197"/>
                  </a:cubicBezTo>
                  <a:lnTo>
                    <a:pt x="6710" y="1144"/>
                  </a:lnTo>
                  <a:cubicBezTo>
                    <a:pt x="6785" y="1073"/>
                    <a:pt x="6854" y="1006"/>
                    <a:pt x="6917" y="938"/>
                  </a:cubicBezTo>
                  <a:cubicBezTo>
                    <a:pt x="6982" y="871"/>
                    <a:pt x="7041" y="808"/>
                    <a:pt x="7093" y="746"/>
                  </a:cubicBezTo>
                  <a:cubicBezTo>
                    <a:pt x="7146" y="683"/>
                    <a:pt x="7195" y="625"/>
                    <a:pt x="7236" y="569"/>
                  </a:cubicBezTo>
                  <a:cubicBezTo>
                    <a:pt x="7277" y="512"/>
                    <a:pt x="7315" y="459"/>
                    <a:pt x="7346" y="410"/>
                  </a:cubicBezTo>
                  <a:cubicBezTo>
                    <a:pt x="7361" y="386"/>
                    <a:pt x="7375" y="364"/>
                    <a:pt x="7389" y="340"/>
                  </a:cubicBezTo>
                  <a:cubicBezTo>
                    <a:pt x="7402" y="317"/>
                    <a:pt x="7413" y="295"/>
                    <a:pt x="7423" y="275"/>
                  </a:cubicBezTo>
                  <a:cubicBezTo>
                    <a:pt x="7440" y="238"/>
                    <a:pt x="7455" y="202"/>
                    <a:pt x="7467" y="164"/>
                  </a:cubicBezTo>
                  <a:cubicBezTo>
                    <a:pt x="7486" y="98"/>
                    <a:pt x="7483" y="51"/>
                    <a:pt x="7458" y="25"/>
                  </a:cubicBezTo>
                  <a:cubicBezTo>
                    <a:pt x="7442" y="8"/>
                    <a:pt x="7415" y="0"/>
                    <a:pt x="73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Quackenstein Hatches a Family is written by Sudipta Bardhan-Quallen, illustrated by Brian T. Jones and read by Kristen Bell.&#10;&#10;Crack open this tale of family and fright, as cute as it is creepy. All the animals in the zoo have friends and family to play with and love. All of them, that is, except Quackenstein. Lonely and bitter in his ramshackle corner, he decides to adopt an egg. He cares for it diligently, waiting until the moment when it will hatch a baby duck of his own.&#10;&#10;View the activity guide here: http://bit.ly/Quackenstein&#10;&#10;Watch all of our videos at http://www.storylineonline.net/." id="1437" name="Google Shape;1437;p48" title="Quackenstein Hatches a Family read by Kristen Bell">
            <a:hlinkClick r:id="rId3"/>
          </p:cNvPr>
          <p:cNvPicPr preferRelativeResize="0"/>
          <p:nvPr/>
        </p:nvPicPr>
        <p:blipFill>
          <a:blip r:embed="rId4">
            <a:alphaModFix/>
          </a:blip>
          <a:stretch>
            <a:fillRect/>
          </a:stretch>
        </p:blipFill>
        <p:spPr>
          <a:xfrm>
            <a:off x="2087650" y="3330600"/>
            <a:ext cx="2417215" cy="1812900"/>
          </a:xfrm>
          <a:prstGeom prst="rect">
            <a:avLst/>
          </a:prstGeom>
          <a:noFill/>
          <a:ln>
            <a:noFill/>
          </a:ln>
        </p:spPr>
      </p:pic>
      <p:pic>
        <p:nvPicPr>
          <p:cNvPr id="1438" name="Google Shape;1438;p48"/>
          <p:cNvPicPr preferRelativeResize="0"/>
          <p:nvPr/>
        </p:nvPicPr>
        <p:blipFill>
          <a:blip r:embed="rId5">
            <a:alphaModFix/>
          </a:blip>
          <a:stretch>
            <a:fillRect/>
          </a:stretch>
        </p:blipFill>
        <p:spPr>
          <a:xfrm>
            <a:off x="6587650" y="191900"/>
            <a:ext cx="1850750" cy="2301900"/>
          </a:xfrm>
          <a:prstGeom prst="rect">
            <a:avLst/>
          </a:prstGeom>
          <a:noFill/>
          <a:ln cap="flat" cmpd="sng" w="9525">
            <a:solidFill>
              <a:srgbClr val="00FF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7"/>
                                        </p:tgtEl>
                                        <p:attrNameLst>
                                          <p:attrName>style.visibility</p:attrName>
                                        </p:attrNameLst>
                                      </p:cBhvr>
                                      <p:to>
                                        <p:strVal val="visible"/>
                                      </p:to>
                                    </p:set>
                                    <p:animEffect filter="fade" transition="in">
                                      <p:cBhvr>
                                        <p:cTn dur="1000"/>
                                        <p:tgtEl>
                                          <p:spTgt spid="1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ook Day Social Media by Slidesgo">
  <a:themeElements>
    <a:clrScheme name="Simple Light">
      <a:dk1>
        <a:srgbClr val="000000"/>
      </a:dk1>
      <a:lt1>
        <a:srgbClr val="FFFFFF"/>
      </a:lt1>
      <a:dk2>
        <a:srgbClr val="252525"/>
      </a:dk2>
      <a:lt2>
        <a:srgbClr val="EEEEEE"/>
      </a:lt2>
      <a:accent1>
        <a:srgbClr val="E55858"/>
      </a:accent1>
      <a:accent2>
        <a:srgbClr val="9B85E5"/>
      </a:accent2>
      <a:accent3>
        <a:srgbClr val="59CEDD"/>
      </a:accent3>
      <a:accent4>
        <a:srgbClr val="FFEA95"/>
      </a:accent4>
      <a:accent5>
        <a:srgbClr val="E99898"/>
      </a:accent5>
      <a:accent6>
        <a:srgbClr val="BAABEC"/>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