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QsBTb" TargetMode="External"/><Relationship Id="rId22" Type="http://schemas.openxmlformats.org/officeDocument/2006/relationships/hyperlink" Target="https://video.link/w/AyBTb" TargetMode="External"/><Relationship Id="rId21" Type="http://schemas.openxmlformats.org/officeDocument/2006/relationships/image" Target="../media/image3.png"/><Relationship Id="rId24" Type="http://schemas.openxmlformats.org/officeDocument/2006/relationships/hyperlink" Target="https://video.link/w/M0BTb" TargetMode="External"/><Relationship Id="rId23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hyperlink" Target="https://video.link/w/sC3Tb" TargetMode="External"/><Relationship Id="rId9" Type="http://schemas.openxmlformats.org/officeDocument/2006/relationships/image" Target="../media/image13.png"/><Relationship Id="rId26" Type="http://schemas.openxmlformats.org/officeDocument/2006/relationships/hyperlink" Target="https://video.link/w/B4BTb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video.link/w/86BTb" TargetMode="External"/><Relationship Id="rId27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hyperlink" Target="https://video.link/w/IK3Tb" TargetMode="External"/><Relationship Id="rId29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hyperlink" Target="https://video.link/w/ReBTb" TargetMode="External"/><Relationship Id="rId31" Type="http://schemas.openxmlformats.org/officeDocument/2006/relationships/image" Target="../media/image1.png"/><Relationship Id="rId30" Type="http://schemas.openxmlformats.org/officeDocument/2006/relationships/hyperlink" Target="https://video.link/w/M8BTb" TargetMode="External"/><Relationship Id="rId11" Type="http://schemas.openxmlformats.org/officeDocument/2006/relationships/image" Target="../media/image12.png"/><Relationship Id="rId10" Type="http://schemas.openxmlformats.org/officeDocument/2006/relationships/hyperlink" Target="https://nationaltoday.com/national-panda-day/" TargetMode="External"/><Relationship Id="rId13" Type="http://schemas.openxmlformats.org/officeDocument/2006/relationships/image" Target="../media/image2.png"/><Relationship Id="rId12" Type="http://schemas.openxmlformats.org/officeDocument/2006/relationships/hyperlink" Target="https://video.link/w/xkBTb" TargetMode="External"/><Relationship Id="rId15" Type="http://schemas.openxmlformats.org/officeDocument/2006/relationships/image" Target="../media/image10.png"/><Relationship Id="rId14" Type="http://schemas.openxmlformats.org/officeDocument/2006/relationships/hyperlink" Target="https://video.link/w/zlBTb" TargetMode="External"/><Relationship Id="rId17" Type="http://schemas.openxmlformats.org/officeDocument/2006/relationships/image" Target="../media/image4.png"/><Relationship Id="rId16" Type="http://schemas.openxmlformats.org/officeDocument/2006/relationships/hyperlink" Target="https://video.link/w/wpBTb" TargetMode="External"/><Relationship Id="rId19" Type="http://schemas.openxmlformats.org/officeDocument/2006/relationships/image" Target="../media/image7.png"/><Relationship Id="rId18" Type="http://schemas.openxmlformats.org/officeDocument/2006/relationships/hyperlink" Target="https://www.rd.com/jokes/kid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325" y="265750"/>
            <a:ext cx="1876200" cy="18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69563" y="957075"/>
            <a:ext cx="1347350" cy="69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43625" y="1958825"/>
            <a:ext cx="2232325" cy="16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64950" y="1035025"/>
            <a:ext cx="1347350" cy="13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72325" y="95725"/>
            <a:ext cx="2726275" cy="1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00675" y="2835950"/>
            <a:ext cx="2057400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45325" y="3675425"/>
            <a:ext cx="1652125" cy="10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672975" y="4122475"/>
            <a:ext cx="2381850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92725" y="1537725"/>
            <a:ext cx="2332250" cy="8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277025" y="1896700"/>
            <a:ext cx="1134357" cy="108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335800" y="2536675"/>
            <a:ext cx="1817150" cy="120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102625" y="3827547"/>
            <a:ext cx="1489550" cy="1286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21780" r="24024" t="0"/>
          <a:stretch/>
        </p:blipFill>
        <p:spPr>
          <a:xfrm>
            <a:off x="5520549" y="3187050"/>
            <a:ext cx="1134350" cy="120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0" l="23243" r="22296" t="0"/>
          <a:stretch/>
        </p:blipFill>
        <p:spPr>
          <a:xfrm>
            <a:off x="5152950" y="300300"/>
            <a:ext cx="899750" cy="9544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1979000" y="4100"/>
            <a:ext cx="390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</a:rPr>
              <a:t>Holidays in March! 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