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Architects Daughter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rchitectsDaughter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96bd1ecca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96bd1ecca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video.link/w/DW6cb" TargetMode="External"/><Relationship Id="rId20" Type="http://schemas.openxmlformats.org/officeDocument/2006/relationships/hyperlink" Target="https://video.link/w/Uppcb" TargetMode="External"/><Relationship Id="rId42" Type="http://schemas.openxmlformats.org/officeDocument/2006/relationships/hyperlink" Target="https://video.link/w/LvDcb" TargetMode="External"/><Relationship Id="rId41" Type="http://schemas.openxmlformats.org/officeDocument/2006/relationships/image" Target="../media/image26.jpg"/><Relationship Id="rId22" Type="http://schemas.openxmlformats.org/officeDocument/2006/relationships/hyperlink" Target="https://video.link/w/Cvpcb" TargetMode="External"/><Relationship Id="rId44" Type="http://schemas.openxmlformats.org/officeDocument/2006/relationships/hyperlink" Target="https://video.link/w/tvDcb" TargetMode="External"/><Relationship Id="rId21" Type="http://schemas.openxmlformats.org/officeDocument/2006/relationships/image" Target="../media/image5.jpg"/><Relationship Id="rId43" Type="http://schemas.openxmlformats.org/officeDocument/2006/relationships/image" Target="../media/image24.jpg"/><Relationship Id="rId24" Type="http://schemas.openxmlformats.org/officeDocument/2006/relationships/hyperlink" Target="https://video.link/w/tp4cb" TargetMode="External"/><Relationship Id="rId23" Type="http://schemas.openxmlformats.org/officeDocument/2006/relationships/image" Target="../media/image13.jpg"/><Relationship Id="rId45" Type="http://schemas.openxmlformats.org/officeDocument/2006/relationships/image" Target="../media/image14.jp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jpg"/><Relationship Id="rId4" Type="http://schemas.openxmlformats.org/officeDocument/2006/relationships/image" Target="../media/image4.png"/><Relationship Id="rId9" Type="http://schemas.openxmlformats.org/officeDocument/2006/relationships/image" Target="../media/image17.jpg"/><Relationship Id="rId26" Type="http://schemas.openxmlformats.org/officeDocument/2006/relationships/hyperlink" Target="https://video.link/w/414cb" TargetMode="External"/><Relationship Id="rId25" Type="http://schemas.openxmlformats.org/officeDocument/2006/relationships/image" Target="../media/image21.jpg"/><Relationship Id="rId28" Type="http://schemas.openxmlformats.org/officeDocument/2006/relationships/hyperlink" Target="https://video.link/w/jG4cb" TargetMode="External"/><Relationship Id="rId27" Type="http://schemas.openxmlformats.org/officeDocument/2006/relationships/image" Target="../media/image25.jpg"/><Relationship Id="rId5" Type="http://schemas.openxmlformats.org/officeDocument/2006/relationships/image" Target="../media/image3.png"/><Relationship Id="rId6" Type="http://schemas.openxmlformats.org/officeDocument/2006/relationships/image" Target="../media/image12.png"/><Relationship Id="rId29" Type="http://schemas.openxmlformats.org/officeDocument/2006/relationships/image" Target="../media/image23.jpg"/><Relationship Id="rId7" Type="http://schemas.openxmlformats.org/officeDocument/2006/relationships/image" Target="../media/image9.png"/><Relationship Id="rId8" Type="http://schemas.openxmlformats.org/officeDocument/2006/relationships/image" Target="../media/image20.jpg"/><Relationship Id="rId31" Type="http://schemas.openxmlformats.org/officeDocument/2006/relationships/image" Target="../media/image11.jpg"/><Relationship Id="rId30" Type="http://schemas.openxmlformats.org/officeDocument/2006/relationships/hyperlink" Target="https://video.link/w/JJ4cb" TargetMode="External"/><Relationship Id="rId11" Type="http://schemas.openxmlformats.org/officeDocument/2006/relationships/image" Target="../media/image6.png"/><Relationship Id="rId33" Type="http://schemas.openxmlformats.org/officeDocument/2006/relationships/image" Target="../media/image27.jpg"/><Relationship Id="rId10" Type="http://schemas.openxmlformats.org/officeDocument/2006/relationships/image" Target="../media/image18.jpg"/><Relationship Id="rId32" Type="http://schemas.openxmlformats.org/officeDocument/2006/relationships/hyperlink" Target="https://video.link/w/NQ4cb" TargetMode="External"/><Relationship Id="rId13" Type="http://schemas.openxmlformats.org/officeDocument/2006/relationships/image" Target="../media/image1.png"/><Relationship Id="rId35" Type="http://schemas.openxmlformats.org/officeDocument/2006/relationships/image" Target="../media/image16.jpg"/><Relationship Id="rId12" Type="http://schemas.openxmlformats.org/officeDocument/2006/relationships/image" Target="../media/image8.png"/><Relationship Id="rId34" Type="http://schemas.openxmlformats.org/officeDocument/2006/relationships/hyperlink" Target="https://video.link/w/2Y4cb" TargetMode="External"/><Relationship Id="rId15" Type="http://schemas.openxmlformats.org/officeDocument/2006/relationships/image" Target="../media/image2.jpg"/><Relationship Id="rId37" Type="http://schemas.openxmlformats.org/officeDocument/2006/relationships/image" Target="../media/image22.jpg"/><Relationship Id="rId14" Type="http://schemas.openxmlformats.org/officeDocument/2006/relationships/hyperlink" Target="https://video.link/w/Bmncb" TargetMode="External"/><Relationship Id="rId36" Type="http://schemas.openxmlformats.org/officeDocument/2006/relationships/hyperlink" Target="https://video.link/w/Qi5cb" TargetMode="External"/><Relationship Id="rId17" Type="http://schemas.openxmlformats.org/officeDocument/2006/relationships/image" Target="../media/image19.jpg"/><Relationship Id="rId39" Type="http://schemas.openxmlformats.org/officeDocument/2006/relationships/image" Target="../media/image15.jpg"/><Relationship Id="rId16" Type="http://schemas.openxmlformats.org/officeDocument/2006/relationships/hyperlink" Target="https://video.link/w/Arncb" TargetMode="External"/><Relationship Id="rId38" Type="http://schemas.openxmlformats.org/officeDocument/2006/relationships/hyperlink" Target="https://video.link/w/Oo5cb" TargetMode="External"/><Relationship Id="rId19" Type="http://schemas.openxmlformats.org/officeDocument/2006/relationships/image" Target="../media/image7.jpg"/><Relationship Id="rId18" Type="http://schemas.openxmlformats.org/officeDocument/2006/relationships/hyperlink" Target="https://video.link/w/tvncb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87325" y="0"/>
            <a:ext cx="2315673" cy="58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8475" y="0"/>
            <a:ext cx="2315673" cy="58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24050" y="0"/>
            <a:ext cx="2315673" cy="58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75925" y="0"/>
            <a:ext cx="2315673" cy="58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66750" y="1705475"/>
            <a:ext cx="3677250" cy="367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41699" y="1006350"/>
            <a:ext cx="2660600" cy="4012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1705475"/>
            <a:ext cx="3677250" cy="367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45711" y="1629274"/>
            <a:ext cx="2052576" cy="3078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 rotWithShape="1">
          <a:blip r:embed="rId8">
            <a:alphaModFix/>
          </a:blip>
          <a:srcRect b="4924" l="22723" r="21797" t="8073"/>
          <a:stretch/>
        </p:blipFill>
        <p:spPr>
          <a:xfrm>
            <a:off x="7570225" y="576329"/>
            <a:ext cx="1345175" cy="1908021"/>
          </a:xfrm>
          <a:prstGeom prst="rect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384475" y="972613"/>
            <a:ext cx="938691" cy="1282999"/>
          </a:xfrm>
          <a:prstGeom prst="rect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40861" y="580625"/>
            <a:ext cx="1373590" cy="1903725"/>
          </a:xfrm>
          <a:prstGeom prst="rect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905550" y="928023"/>
            <a:ext cx="1184575" cy="1184575"/>
          </a:xfrm>
          <a:prstGeom prst="rect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7" name="Google Shape;67;p13"/>
          <p:cNvPicPr preferRelativeResize="0"/>
          <p:nvPr/>
        </p:nvPicPr>
        <p:blipFill rotWithShape="1">
          <a:blip r:embed="rId12">
            <a:alphaModFix/>
          </a:blip>
          <a:srcRect b="50000" l="0" r="0" t="0"/>
          <a:stretch/>
        </p:blipFill>
        <p:spPr>
          <a:xfrm rot="863187">
            <a:off x="4580303" y="1899798"/>
            <a:ext cx="562345" cy="42175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 rot="-809038">
            <a:off x="3849371" y="1881257"/>
            <a:ext cx="706486" cy="373111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3"/>
          <p:cNvSpPr txBox="1"/>
          <p:nvPr/>
        </p:nvSpPr>
        <p:spPr>
          <a:xfrm>
            <a:off x="12475" y="4664250"/>
            <a:ext cx="91314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Architects Daughter"/>
                <a:ea typeface="Architects Daughter"/>
                <a:cs typeface="Architects Daughter"/>
                <a:sym typeface="Architects Daughter"/>
              </a:rPr>
              <a:t>Click on a book to hear the story.</a:t>
            </a:r>
            <a:endParaRPr b="1" sz="2100"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pic>
        <p:nvPicPr>
          <p:cNvPr id="70" name="Google Shape;70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742550" y="2840238"/>
            <a:ext cx="618763" cy="618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5760675" y="3635350"/>
            <a:ext cx="649500" cy="64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958452" y="3616750"/>
            <a:ext cx="560569" cy="686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1206992" y="3616750"/>
            <a:ext cx="507452" cy="686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1939436" y="2859313"/>
            <a:ext cx="618775" cy="61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5760675" y="2824873"/>
            <a:ext cx="649500" cy="64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2722973" y="3676128"/>
            <a:ext cx="618776" cy="608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6544000" y="3598150"/>
            <a:ext cx="698119" cy="68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7375950" y="3635339"/>
            <a:ext cx="649499" cy="649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313499" y="3600083"/>
            <a:ext cx="649500" cy="682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34"/>
          </p:cNvPr>
          <p:cNvPicPr preferRelativeResize="0"/>
          <p:nvPr/>
        </p:nvPicPr>
        <p:blipFill rotWithShape="1">
          <a:blip r:embed="rId35">
            <a:alphaModFix/>
          </a:blip>
          <a:srcRect b="0" l="24257" r="23853" t="0"/>
          <a:stretch/>
        </p:blipFill>
        <p:spPr>
          <a:xfrm>
            <a:off x="6544000" y="2771743"/>
            <a:ext cx="698124" cy="706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7375951" y="2824875"/>
            <a:ext cx="649499" cy="649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1105575" y="2828600"/>
            <a:ext cx="649500" cy="64950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3"/>
          <p:cNvSpPr/>
          <p:nvPr/>
        </p:nvSpPr>
        <p:spPr>
          <a:xfrm>
            <a:off x="7572900" y="575475"/>
            <a:ext cx="1345200" cy="1903800"/>
          </a:xfrm>
          <a:prstGeom prst="rect">
            <a:avLst/>
          </a:prstGeom>
          <a:noFill/>
          <a:ln cap="flat" cmpd="sng" w="9525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3"/>
          <p:cNvSpPr/>
          <p:nvPr/>
        </p:nvSpPr>
        <p:spPr>
          <a:xfrm>
            <a:off x="2382825" y="980275"/>
            <a:ext cx="942900" cy="1276200"/>
          </a:xfrm>
          <a:prstGeom prst="rect">
            <a:avLst/>
          </a:prstGeom>
          <a:noFill/>
          <a:ln cap="flat" cmpd="sng" w="9525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5" name="Google Shape;85;p13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313498" y="2824877"/>
            <a:ext cx="649500" cy="64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8229775" y="2772326"/>
            <a:ext cx="560575" cy="705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8256337" y="3634871"/>
            <a:ext cx="507450" cy="6504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