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Architects Daughter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rchitectsDaught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50fa971aa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a50fa971aa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video.link/w/E3Vsb" TargetMode="External"/><Relationship Id="rId20" Type="http://schemas.openxmlformats.org/officeDocument/2006/relationships/hyperlink" Target="https://video.link/w/EHTsb" TargetMode="External"/><Relationship Id="rId42" Type="http://schemas.openxmlformats.org/officeDocument/2006/relationships/hyperlink" Target="https://video.link/w/PVVsb" TargetMode="External"/><Relationship Id="rId41" Type="http://schemas.openxmlformats.org/officeDocument/2006/relationships/image" Target="../media/image14.png"/><Relationship Id="rId22" Type="http://schemas.openxmlformats.org/officeDocument/2006/relationships/hyperlink" Target="https://video.link/w/oNTsb" TargetMode="External"/><Relationship Id="rId44" Type="http://schemas.openxmlformats.org/officeDocument/2006/relationships/hyperlink" Target="https://video.link/w/DcWsb" TargetMode="External"/><Relationship Id="rId21" Type="http://schemas.openxmlformats.org/officeDocument/2006/relationships/image" Target="../media/image25.png"/><Relationship Id="rId43" Type="http://schemas.openxmlformats.org/officeDocument/2006/relationships/image" Target="../media/image12.png"/><Relationship Id="rId24" Type="http://schemas.openxmlformats.org/officeDocument/2006/relationships/hyperlink" Target="https://video.link/w/vQTsb" TargetMode="External"/><Relationship Id="rId46" Type="http://schemas.openxmlformats.org/officeDocument/2006/relationships/hyperlink" Target="https://video.link/w/Odbtb" TargetMode="External"/><Relationship Id="rId23" Type="http://schemas.openxmlformats.org/officeDocument/2006/relationships/image" Target="../media/image23.png"/><Relationship Id="rId45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9" Type="http://schemas.openxmlformats.org/officeDocument/2006/relationships/hyperlink" Target="https://video.link/w/4Vatb" TargetMode="External"/><Relationship Id="rId26" Type="http://schemas.openxmlformats.org/officeDocument/2006/relationships/hyperlink" Target="https://video.link/w/NGUsb" TargetMode="External"/><Relationship Id="rId25" Type="http://schemas.openxmlformats.org/officeDocument/2006/relationships/image" Target="../media/image13.png"/><Relationship Id="rId47" Type="http://schemas.openxmlformats.org/officeDocument/2006/relationships/image" Target="../media/image18.jpg"/><Relationship Id="rId28" Type="http://schemas.openxmlformats.org/officeDocument/2006/relationships/hyperlink" Target="https://video.link/w/EWUsb" TargetMode="External"/><Relationship Id="rId27" Type="http://schemas.openxmlformats.org/officeDocument/2006/relationships/image" Target="../media/image15.png"/><Relationship Id="rId5" Type="http://schemas.openxmlformats.org/officeDocument/2006/relationships/hyperlink" Target="https://video.link/w/CLTsb" TargetMode="External"/><Relationship Id="rId6" Type="http://schemas.openxmlformats.org/officeDocument/2006/relationships/image" Target="../media/image7.jpg"/><Relationship Id="rId29" Type="http://schemas.openxmlformats.org/officeDocument/2006/relationships/image" Target="../media/image19.png"/><Relationship Id="rId7" Type="http://schemas.openxmlformats.org/officeDocument/2006/relationships/hyperlink" Target="https://video.link/w/PZatb" TargetMode="External"/><Relationship Id="rId8" Type="http://schemas.openxmlformats.org/officeDocument/2006/relationships/image" Target="../media/image3.jpg"/><Relationship Id="rId31" Type="http://schemas.openxmlformats.org/officeDocument/2006/relationships/image" Target="../media/image16.png"/><Relationship Id="rId30" Type="http://schemas.openxmlformats.org/officeDocument/2006/relationships/hyperlink" Target="https://video.link/w/mbVsb" TargetMode="External"/><Relationship Id="rId11" Type="http://schemas.openxmlformats.org/officeDocument/2006/relationships/hyperlink" Target="https://video.link/w/7hbtb" TargetMode="External"/><Relationship Id="rId33" Type="http://schemas.openxmlformats.org/officeDocument/2006/relationships/image" Target="../media/image8.png"/><Relationship Id="rId10" Type="http://schemas.openxmlformats.org/officeDocument/2006/relationships/image" Target="../media/image2.jpg"/><Relationship Id="rId32" Type="http://schemas.openxmlformats.org/officeDocument/2006/relationships/hyperlink" Target="https://video.link/w/BqVsb" TargetMode="External"/><Relationship Id="rId13" Type="http://schemas.openxmlformats.org/officeDocument/2006/relationships/image" Target="../media/image10.png"/><Relationship Id="rId35" Type="http://schemas.openxmlformats.org/officeDocument/2006/relationships/image" Target="../media/image11.png"/><Relationship Id="rId12" Type="http://schemas.openxmlformats.org/officeDocument/2006/relationships/image" Target="../media/image1.jpg"/><Relationship Id="rId34" Type="http://schemas.openxmlformats.org/officeDocument/2006/relationships/hyperlink" Target="https://video.link/w/ItVsb" TargetMode="External"/><Relationship Id="rId15" Type="http://schemas.openxmlformats.org/officeDocument/2006/relationships/image" Target="../media/image21.png"/><Relationship Id="rId37" Type="http://schemas.openxmlformats.org/officeDocument/2006/relationships/image" Target="../media/image24.png"/><Relationship Id="rId14" Type="http://schemas.openxmlformats.org/officeDocument/2006/relationships/image" Target="../media/image4.png"/><Relationship Id="rId36" Type="http://schemas.openxmlformats.org/officeDocument/2006/relationships/hyperlink" Target="https://video.link/w/PxVsb" TargetMode="External"/><Relationship Id="rId17" Type="http://schemas.openxmlformats.org/officeDocument/2006/relationships/image" Target="../media/image9.png"/><Relationship Id="rId39" Type="http://schemas.openxmlformats.org/officeDocument/2006/relationships/image" Target="../media/image20.png"/><Relationship Id="rId16" Type="http://schemas.openxmlformats.org/officeDocument/2006/relationships/hyperlink" Target="https://video.link/w/VATsb" TargetMode="External"/><Relationship Id="rId38" Type="http://schemas.openxmlformats.org/officeDocument/2006/relationships/hyperlink" Target="https://video.link/w/G1Vsb" TargetMode="External"/><Relationship Id="rId19" Type="http://schemas.openxmlformats.org/officeDocument/2006/relationships/image" Target="../media/image22.png"/><Relationship Id="rId18" Type="http://schemas.openxmlformats.org/officeDocument/2006/relationships/hyperlink" Target="https://video.link/w/eETsb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55" name="Google Shape;55;p13"/>
            <p:cNvPicPr preferRelativeResize="0"/>
            <p:nvPr/>
          </p:nvPicPr>
          <p:blipFill rotWithShape="1">
            <a:blip r:embed="rId3">
              <a:alphaModFix/>
            </a:blip>
            <a:srcRect b="6023" l="0" r="0" t="0"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Google Shape;56;p13"/>
            <p:cNvPicPr preferRelativeResize="0"/>
            <p:nvPr/>
          </p:nvPicPr>
          <p:blipFill rotWithShape="1">
            <a:blip r:embed="rId3">
              <a:alphaModFix/>
            </a:blip>
            <a:srcRect b="63305" l="0" r="0" t="20304"/>
            <a:stretch/>
          </p:blipFill>
          <p:spPr>
            <a:xfrm>
              <a:off x="0" y="462725"/>
              <a:ext cx="9144000" cy="897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 rotWithShape="1">
            <a:blip r:embed="rId3">
              <a:alphaModFix/>
            </a:blip>
            <a:srcRect b="63305" l="0" r="0" t="20304"/>
            <a:stretch/>
          </p:blipFill>
          <p:spPr>
            <a:xfrm>
              <a:off x="0" y="1901550"/>
              <a:ext cx="9144000" cy="897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3"/>
            <p:cNvPicPr preferRelativeResize="0"/>
            <p:nvPr/>
          </p:nvPicPr>
          <p:blipFill rotWithShape="1">
            <a:blip r:embed="rId3">
              <a:alphaModFix/>
            </a:blip>
            <a:srcRect b="63305" l="0" r="0" t="20304"/>
            <a:stretch/>
          </p:blipFill>
          <p:spPr>
            <a:xfrm>
              <a:off x="0" y="3210775"/>
              <a:ext cx="9144000" cy="897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9" name="Google Shape;59;p13"/>
          <p:cNvGrpSpPr/>
          <p:nvPr/>
        </p:nvGrpSpPr>
        <p:grpSpPr>
          <a:xfrm>
            <a:off x="5766511" y="1121271"/>
            <a:ext cx="3271624" cy="3776022"/>
            <a:chOff x="5515075" y="1019475"/>
            <a:chExt cx="3522800" cy="3953950"/>
          </a:xfrm>
        </p:grpSpPr>
        <p:pic>
          <p:nvPicPr>
            <p:cNvPr id="60" name="Google Shape;60;p13"/>
            <p:cNvPicPr preferRelativeResize="0"/>
            <p:nvPr/>
          </p:nvPicPr>
          <p:blipFill rotWithShape="1">
            <a:blip r:embed="rId4">
              <a:alphaModFix/>
            </a:blip>
            <a:srcRect b="0" l="31123" r="4811" t="0"/>
            <a:stretch/>
          </p:blipFill>
          <p:spPr>
            <a:xfrm>
              <a:off x="5515075" y="2015025"/>
              <a:ext cx="3276925" cy="2958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13"/>
            <p:cNvPicPr preferRelativeResize="0"/>
            <p:nvPr/>
          </p:nvPicPr>
          <p:blipFill rotWithShape="1">
            <a:blip r:embed="rId4">
              <a:alphaModFix/>
            </a:blip>
            <a:srcRect b="55050" l="31129" r="0" t="0"/>
            <a:stretch/>
          </p:blipFill>
          <p:spPr>
            <a:xfrm>
              <a:off x="5515075" y="1019475"/>
              <a:ext cx="3522800" cy="13298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2" name="Google Shape;62;p13"/>
          <p:cNvGrpSpPr/>
          <p:nvPr/>
        </p:nvGrpSpPr>
        <p:grpSpPr>
          <a:xfrm>
            <a:off x="3328268" y="1121272"/>
            <a:ext cx="2438279" cy="3776022"/>
            <a:chOff x="4075325" y="1171875"/>
            <a:chExt cx="2625475" cy="3953950"/>
          </a:xfrm>
        </p:grpSpPr>
        <p:pic>
          <p:nvPicPr>
            <p:cNvPr id="63" name="Google Shape;63;p13"/>
            <p:cNvPicPr preferRelativeResize="0"/>
            <p:nvPr/>
          </p:nvPicPr>
          <p:blipFill rotWithShape="1">
            <a:blip r:embed="rId4">
              <a:alphaModFix/>
            </a:blip>
            <a:srcRect b="0" l="4720" r="48676" t="0"/>
            <a:stretch/>
          </p:blipFill>
          <p:spPr>
            <a:xfrm>
              <a:off x="4317025" y="2167425"/>
              <a:ext cx="2383775" cy="2958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64;p13"/>
            <p:cNvPicPr preferRelativeResize="0"/>
            <p:nvPr/>
          </p:nvPicPr>
          <p:blipFill rotWithShape="1">
            <a:blip r:embed="rId4">
              <a:alphaModFix/>
            </a:blip>
            <a:srcRect b="55050" l="0" r="48670" t="0"/>
            <a:stretch/>
          </p:blipFill>
          <p:spPr>
            <a:xfrm>
              <a:off x="4075325" y="1171875"/>
              <a:ext cx="2625475" cy="13298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5" name="Google Shape;65;p1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7140" y="1191188"/>
            <a:ext cx="1838175" cy="731225"/>
          </a:xfrm>
          <a:prstGeom prst="rect">
            <a:avLst/>
          </a:prstGeom>
          <a:noFill/>
          <a:ln cap="flat" cmpd="sng" w="381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6" name="Google Shape;66;p13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9016" l="0" r="0" t="0"/>
          <a:stretch/>
        </p:blipFill>
        <p:spPr>
          <a:xfrm>
            <a:off x="1178850" y="2127300"/>
            <a:ext cx="900476" cy="1076874"/>
          </a:xfrm>
          <a:prstGeom prst="rect">
            <a:avLst/>
          </a:prstGeom>
          <a:noFill/>
          <a:ln cap="flat" cmpd="sng" w="381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" name="Google Shape;67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37150" y="2127300"/>
            <a:ext cx="715100" cy="1076876"/>
          </a:xfrm>
          <a:prstGeom prst="rect">
            <a:avLst/>
          </a:prstGeom>
          <a:noFill/>
          <a:ln cap="flat" cmpd="sng" w="381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" name="Google Shape;68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305913" y="1188350"/>
            <a:ext cx="900476" cy="736899"/>
          </a:xfrm>
          <a:prstGeom prst="rect">
            <a:avLst/>
          </a:prstGeom>
          <a:noFill/>
          <a:ln cap="flat" cmpd="sng" w="381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" name="Google Shape;69;p13"/>
          <p:cNvPicPr preferRelativeResize="0"/>
          <p:nvPr/>
        </p:nvPicPr>
        <p:blipFill rotWithShape="1">
          <a:blip r:embed="rId13">
            <a:alphaModFix/>
          </a:blip>
          <a:srcRect b="0" l="41159" r="0" t="16902"/>
          <a:stretch/>
        </p:blipFill>
        <p:spPr>
          <a:xfrm flipH="1">
            <a:off x="7436275" y="0"/>
            <a:ext cx="1707725" cy="126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 rotWithShape="1">
          <a:blip r:embed="rId14">
            <a:alphaModFix/>
          </a:blip>
          <a:srcRect b="0" l="0" r="0" t="32655"/>
          <a:stretch/>
        </p:blipFill>
        <p:spPr>
          <a:xfrm>
            <a:off x="6809600" y="0"/>
            <a:ext cx="1513800" cy="101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 rotWithShape="1">
          <a:blip r:embed="rId13">
            <a:alphaModFix/>
          </a:blip>
          <a:srcRect b="10447" l="41159" r="0" t="16899"/>
          <a:stretch/>
        </p:blipFill>
        <p:spPr>
          <a:xfrm>
            <a:off x="0" y="0"/>
            <a:ext cx="1707725" cy="110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 rotWithShape="1">
          <a:blip r:embed="rId14">
            <a:alphaModFix/>
          </a:blip>
          <a:srcRect b="0" l="0" r="0" t="32655"/>
          <a:stretch/>
        </p:blipFill>
        <p:spPr>
          <a:xfrm>
            <a:off x="785000" y="0"/>
            <a:ext cx="1513800" cy="101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 rotWithShape="1">
          <a:blip r:embed="rId14">
            <a:alphaModFix/>
          </a:blip>
          <a:srcRect b="0" l="0" r="0" t="32655"/>
          <a:stretch/>
        </p:blipFill>
        <p:spPr>
          <a:xfrm>
            <a:off x="3815100" y="0"/>
            <a:ext cx="1513800" cy="101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59176" y="3093824"/>
            <a:ext cx="2945523" cy="196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 rotWithShape="1">
          <a:blip r:embed="rId13">
            <a:alphaModFix/>
          </a:blip>
          <a:srcRect b="12334" l="0" r="0" t="16899"/>
          <a:stretch/>
        </p:blipFill>
        <p:spPr>
          <a:xfrm flipH="1">
            <a:off x="1669775" y="0"/>
            <a:ext cx="2902225" cy="1076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 rotWithShape="1">
          <a:blip r:embed="rId13">
            <a:alphaModFix/>
          </a:blip>
          <a:srcRect b="16105" l="0" r="0" t="16902"/>
          <a:stretch/>
        </p:blipFill>
        <p:spPr>
          <a:xfrm>
            <a:off x="4572000" y="0"/>
            <a:ext cx="2902225" cy="101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3850700" y="1467400"/>
            <a:ext cx="643200" cy="8262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" name="Google Shape;78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4931125" y="1465363"/>
            <a:ext cx="643201" cy="83034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9" name="Google Shape;79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840551" y="1464708"/>
            <a:ext cx="715099" cy="83099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0" name="Google Shape;80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6821885" y="1467025"/>
            <a:ext cx="643198" cy="82701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1" name="Google Shape;81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5793724" y="2495850"/>
            <a:ext cx="808750" cy="7369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2" name="Google Shape;82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7824102" y="1542976"/>
            <a:ext cx="715099" cy="752733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3" name="Google Shape;83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3887710" y="2437874"/>
            <a:ext cx="606191" cy="8038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4" name="Google Shape;84;p13">
            <a:hlinkClick r:id="rId30"/>
          </p:cNvPr>
          <p:cNvPicPr preferRelativeResize="0"/>
          <p:nvPr/>
        </p:nvPicPr>
        <p:blipFill rotWithShape="1">
          <a:blip r:embed="rId31">
            <a:alphaModFix/>
          </a:blip>
          <a:srcRect b="0" l="10114" r="9866" t="0"/>
          <a:stretch/>
        </p:blipFill>
        <p:spPr>
          <a:xfrm>
            <a:off x="4931115" y="2437864"/>
            <a:ext cx="643199" cy="803812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5" name="Google Shape;85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840375" y="2428763"/>
            <a:ext cx="606200" cy="82202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6" name="Google Shape;86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3903651" y="3416106"/>
            <a:ext cx="606200" cy="77969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7" name="Google Shape;87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7798399" y="2498700"/>
            <a:ext cx="715098" cy="731202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8" name="Google Shape;88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4895175" y="3383850"/>
            <a:ext cx="643199" cy="78011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9" name="Google Shape;89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5890123" y="3396789"/>
            <a:ext cx="643200" cy="81831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0" name="Google Shape;90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6885075" y="3414615"/>
            <a:ext cx="643200" cy="80905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1" name="Google Shape;91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7777275" y="3425551"/>
            <a:ext cx="752724" cy="75272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2" name="Google Shape;92;p13"/>
          <p:cNvSpPr txBox="1"/>
          <p:nvPr/>
        </p:nvSpPr>
        <p:spPr>
          <a:xfrm>
            <a:off x="24" y="4660100"/>
            <a:ext cx="9144000" cy="5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Architects Daughter"/>
                <a:ea typeface="Architects Daughter"/>
                <a:cs typeface="Architects Daughter"/>
                <a:sym typeface="Architects Daughter"/>
              </a:rPr>
              <a:t>Click the artwork to hear music or a book to hear the story.</a:t>
            </a:r>
            <a:endParaRPr b="1" sz="2000"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93" name="Google Shape;93;p13">
            <a:hlinkClick r:id="rId46"/>
          </p:cNvPr>
          <p:cNvPicPr preferRelativeResize="0"/>
          <p:nvPr/>
        </p:nvPicPr>
        <p:blipFill rotWithShape="1">
          <a:blip r:embed="rId47">
            <a:alphaModFix/>
          </a:blip>
          <a:srcRect b="5894" l="20066" r="10426" t="3836"/>
          <a:stretch/>
        </p:blipFill>
        <p:spPr>
          <a:xfrm rot="-5400000">
            <a:off x="2218400" y="2214825"/>
            <a:ext cx="1093499" cy="918450"/>
          </a:xfrm>
          <a:prstGeom prst="rect">
            <a:avLst/>
          </a:prstGeom>
          <a:noFill/>
          <a:ln cap="flat" cmpd="sng" w="381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