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Short Stack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hortStac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da0fb1fec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da0fb1fec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embed/1b87rwtXGzA" TargetMode="External"/><Relationship Id="rId20" Type="http://schemas.openxmlformats.org/officeDocument/2006/relationships/hyperlink" Target="https://www.youtube.com/embed/kBi_RoXKVo0" TargetMode="External"/><Relationship Id="rId42" Type="http://schemas.openxmlformats.org/officeDocument/2006/relationships/hyperlink" Target="https://www.youtube.com/embed/5yAoZ446j8U" TargetMode="External"/><Relationship Id="rId41" Type="http://schemas.openxmlformats.org/officeDocument/2006/relationships/image" Target="../media/image14.png"/><Relationship Id="rId22" Type="http://schemas.openxmlformats.org/officeDocument/2006/relationships/hyperlink" Target="https://www.youtube.com/embed/BUf0eLqPuPg?start=12" TargetMode="External"/><Relationship Id="rId44" Type="http://schemas.openxmlformats.org/officeDocument/2006/relationships/hyperlink" Target="https://www.youtube.com/embed/Uy5YgQe1o3Q" TargetMode="External"/><Relationship Id="rId21" Type="http://schemas.openxmlformats.org/officeDocument/2006/relationships/image" Target="../media/image5.png"/><Relationship Id="rId43" Type="http://schemas.openxmlformats.org/officeDocument/2006/relationships/image" Target="../media/image19.png"/><Relationship Id="rId24" Type="http://schemas.openxmlformats.org/officeDocument/2006/relationships/hyperlink" Target="https://www.youtube.com/embed/8CdIexA1S0g" TargetMode="External"/><Relationship Id="rId23" Type="http://schemas.openxmlformats.org/officeDocument/2006/relationships/image" Target="../media/image8.png"/><Relationship Id="rId45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Relationship Id="rId4" Type="http://schemas.openxmlformats.org/officeDocument/2006/relationships/hyperlink" Target="https://www.youtube.com/embed/btFCtMhF3iI" TargetMode="External"/><Relationship Id="rId9" Type="http://schemas.openxmlformats.org/officeDocument/2006/relationships/image" Target="../media/image10.png"/><Relationship Id="rId26" Type="http://schemas.openxmlformats.org/officeDocument/2006/relationships/hyperlink" Target="https://www.youtube.com/embed/NB_3gsUy6WE?start=2" TargetMode="External"/><Relationship Id="rId25" Type="http://schemas.openxmlformats.org/officeDocument/2006/relationships/image" Target="../media/image15.png"/><Relationship Id="rId28" Type="http://schemas.openxmlformats.org/officeDocument/2006/relationships/hyperlink" Target="https://www.youtube.com/embed/sjE-cqI7YNc?start=42" TargetMode="External"/><Relationship Id="rId27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hyperlink" Target="https://www.youtube.com/embed/Yjk43-HMCjQ?start=3" TargetMode="External"/><Relationship Id="rId29" Type="http://schemas.openxmlformats.org/officeDocument/2006/relationships/image" Target="../media/image9.png"/><Relationship Id="rId7" Type="http://schemas.openxmlformats.org/officeDocument/2006/relationships/image" Target="../media/image3.png"/><Relationship Id="rId8" Type="http://schemas.openxmlformats.org/officeDocument/2006/relationships/hyperlink" Target="https://www.youtube.com/embed/fShVKyNcRkU?start=89" TargetMode="External"/><Relationship Id="rId31" Type="http://schemas.openxmlformats.org/officeDocument/2006/relationships/image" Target="../media/image17.png"/><Relationship Id="rId30" Type="http://schemas.openxmlformats.org/officeDocument/2006/relationships/hyperlink" Target="https://www.youtube.com/embed/aBkqnNOzYc4" TargetMode="External"/><Relationship Id="rId11" Type="http://schemas.openxmlformats.org/officeDocument/2006/relationships/image" Target="../media/image12.png"/><Relationship Id="rId33" Type="http://schemas.openxmlformats.org/officeDocument/2006/relationships/image" Target="../media/image18.png"/><Relationship Id="rId10" Type="http://schemas.openxmlformats.org/officeDocument/2006/relationships/hyperlink" Target="https://www.youtube.com/embed/MLcN9uNaWK0?start=6" TargetMode="External"/><Relationship Id="rId32" Type="http://schemas.openxmlformats.org/officeDocument/2006/relationships/hyperlink" Target="https://www.youtube.com/embed/6EzO5Dta7Ns?start=9" TargetMode="External"/><Relationship Id="rId13" Type="http://schemas.openxmlformats.org/officeDocument/2006/relationships/image" Target="../media/image4.png"/><Relationship Id="rId35" Type="http://schemas.openxmlformats.org/officeDocument/2006/relationships/image" Target="../media/image2.png"/><Relationship Id="rId12" Type="http://schemas.openxmlformats.org/officeDocument/2006/relationships/hyperlink" Target="https://www.youtube.com/embed/uC3syAIPbyE" TargetMode="External"/><Relationship Id="rId34" Type="http://schemas.openxmlformats.org/officeDocument/2006/relationships/hyperlink" Target="https://www.youtube.com/embed/toAXnTPJuD0" TargetMode="External"/><Relationship Id="rId15" Type="http://schemas.openxmlformats.org/officeDocument/2006/relationships/image" Target="../media/image1.png"/><Relationship Id="rId37" Type="http://schemas.openxmlformats.org/officeDocument/2006/relationships/image" Target="../media/image20.png"/><Relationship Id="rId14" Type="http://schemas.openxmlformats.org/officeDocument/2006/relationships/hyperlink" Target="https://www.youtube.com/embed/3hxpgAm-xqo" TargetMode="External"/><Relationship Id="rId36" Type="http://schemas.openxmlformats.org/officeDocument/2006/relationships/hyperlink" Target="https://www.youtube.com/embed/V5RSpMQQOpw" TargetMode="External"/><Relationship Id="rId17" Type="http://schemas.openxmlformats.org/officeDocument/2006/relationships/image" Target="../media/image13.png"/><Relationship Id="rId39" Type="http://schemas.openxmlformats.org/officeDocument/2006/relationships/image" Target="../media/image6.png"/><Relationship Id="rId16" Type="http://schemas.openxmlformats.org/officeDocument/2006/relationships/hyperlink" Target="https://www.youtube.com/embed/qQWTIcp8n70" TargetMode="External"/><Relationship Id="rId38" Type="http://schemas.openxmlformats.org/officeDocument/2006/relationships/hyperlink" Target="https://www.youtube.com/embed/xhWDiQRrC1Y" TargetMode="External"/><Relationship Id="rId19" Type="http://schemas.openxmlformats.org/officeDocument/2006/relationships/image" Target="../media/image16.png"/><Relationship Id="rId18" Type="http://schemas.openxmlformats.org/officeDocument/2006/relationships/hyperlink" Target="https://www.youtube.com/embed/lItvNJ6YY9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20450" y="-134025"/>
            <a:ext cx="89031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  <a:latin typeface="Short Stack"/>
                <a:ea typeface="Short Stack"/>
                <a:cs typeface="Short Stack"/>
                <a:sym typeface="Short Stack"/>
              </a:rPr>
              <a:t>Caterpillar and Butterfly Library</a:t>
            </a:r>
            <a:endParaRPr sz="3500">
              <a:solidFill>
                <a:schemeClr val="dk1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047125" y="1002763"/>
            <a:ext cx="1231500" cy="431100"/>
          </a:xfrm>
          <a:prstGeom prst="rect">
            <a:avLst/>
          </a:prstGeom>
          <a:solidFill>
            <a:srgbClr val="F3F3F3"/>
          </a:solidFill>
          <a:ln cap="flat" cmpd="sng" w="38100">
            <a:solidFill>
              <a:srgbClr val="4D310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Short Stack"/>
                <a:ea typeface="Short Stack"/>
                <a:cs typeface="Short Stack"/>
                <a:sym typeface="Short Stack"/>
              </a:rPr>
              <a:t>Catrpilrs</a:t>
            </a:r>
            <a:endParaRPr sz="1600"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904300" y="1002763"/>
            <a:ext cx="1231500" cy="431100"/>
          </a:xfrm>
          <a:prstGeom prst="rect">
            <a:avLst/>
          </a:prstGeom>
          <a:solidFill>
            <a:srgbClr val="F3F3F3"/>
          </a:solidFill>
          <a:ln cap="flat" cmpd="sng" w="38100">
            <a:solidFill>
              <a:srgbClr val="4D310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Short Stack"/>
                <a:ea typeface="Short Stack"/>
                <a:cs typeface="Short Stack"/>
                <a:sym typeface="Short Stack"/>
              </a:rPr>
              <a:t>Butrflis</a:t>
            </a:r>
            <a:endParaRPr sz="1600">
              <a:latin typeface="Short Stack"/>
              <a:ea typeface="Short Stack"/>
              <a:cs typeface="Short Stack"/>
              <a:sym typeface="Short Stack"/>
            </a:endParaRPr>
          </a:p>
        </p:txBody>
      </p:sp>
      <p:pic>
        <p:nvPicPr>
          <p:cNvPr id="57" name="Google Shape;57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1002" y="1754375"/>
            <a:ext cx="655448" cy="4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10214" r="9548" t="0"/>
          <a:stretch/>
        </p:blipFill>
        <p:spPr>
          <a:xfrm>
            <a:off x="1070025" y="2799591"/>
            <a:ext cx="496550" cy="618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41925" y="2833723"/>
            <a:ext cx="496550" cy="58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54175" y="3511270"/>
            <a:ext cx="528250" cy="580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98125" y="3633240"/>
            <a:ext cx="528250" cy="458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784296" y="3491878"/>
            <a:ext cx="411816" cy="61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130750" y="1676813"/>
            <a:ext cx="496550" cy="61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 b="5663" l="10615" r="7918" t="5154"/>
          <a:stretch/>
        </p:blipFill>
        <p:spPr>
          <a:xfrm>
            <a:off x="7627304" y="3652625"/>
            <a:ext cx="558721" cy="4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965038" y="3601059"/>
            <a:ext cx="558725" cy="56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13974" y="2936975"/>
            <a:ext cx="496550" cy="49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671653" y="2921116"/>
            <a:ext cx="528250" cy="52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335291" y="2805125"/>
            <a:ext cx="528250" cy="64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440400" y="1657177"/>
            <a:ext cx="558700" cy="652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8289575" y="3597476"/>
            <a:ext cx="496550" cy="52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980275" y="2915176"/>
            <a:ext cx="528250" cy="540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878719" y="1689350"/>
            <a:ext cx="703581" cy="58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725976" y="917962"/>
            <a:ext cx="1516688" cy="84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088200" y="1978875"/>
            <a:ext cx="1465600" cy="820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3088201" y="930900"/>
            <a:ext cx="1465598" cy="82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4749079" y="1977488"/>
            <a:ext cx="1470496" cy="82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4"/>
          </p:cNvPr>
          <p:cNvPicPr preferRelativeResize="0"/>
          <p:nvPr/>
        </p:nvPicPr>
        <p:blipFill rotWithShape="1">
          <a:blip r:embed="rId45">
            <a:alphaModFix/>
          </a:blip>
          <a:srcRect b="10621" l="10712" r="10868" t="22282"/>
          <a:stretch/>
        </p:blipFill>
        <p:spPr>
          <a:xfrm>
            <a:off x="3516988" y="3011160"/>
            <a:ext cx="2485037" cy="2126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