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Lst>
  <p:sldSz cy="5143500" cx="9144000"/>
  <p:notesSz cx="6858000" cy="9144000"/>
  <p:embeddedFontLst>
    <p:embeddedFont>
      <p:font typeface="Caveat"/>
      <p:regular r:id="rId12"/>
      <p:bold r:id="rId13"/>
    </p:embeddedFont>
    <p:embeddedFont>
      <p:font typeface="Lora"/>
      <p:regular r:id="rId14"/>
      <p:bold r:id="rId15"/>
      <p:italic r:id="rId16"/>
      <p:boldItalic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font" Target="fonts/Caveat-bold.fntdata"/><Relationship Id="rId12" Type="http://schemas.openxmlformats.org/officeDocument/2006/relationships/font" Target="fonts/Caveat-regular.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font" Target="fonts/Lora-bold.fntdata"/><Relationship Id="rId14" Type="http://schemas.openxmlformats.org/officeDocument/2006/relationships/font" Target="fonts/Lora-regular.fntdata"/><Relationship Id="rId17" Type="http://schemas.openxmlformats.org/officeDocument/2006/relationships/font" Target="fonts/Lora-boldItalic.fntdata"/><Relationship Id="rId16" Type="http://schemas.openxmlformats.org/officeDocument/2006/relationships/font" Target="fonts/Lora-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b4b5827c2e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b4b5827c2e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b8bd4aaaf1_0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b8bd4aaaf1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b8bd4aaaf1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b8bd4aaaf1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Copy and paste items to create more. Rotate and resize items as needed.</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b8bd6e173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b8bd6e173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b4b5827c2e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b4b5827c2e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spcBef>
                <a:spcPts val="0"/>
              </a:spcBef>
              <a:spcAft>
                <a:spcPts val="0"/>
              </a:spcAft>
              <a:buSzPts val="5200"/>
              <a:buChar char="●"/>
              <a:defRPr sz="5200"/>
            </a:lvl1pPr>
            <a:lvl2pPr lvl="1" algn="ctr">
              <a:spcBef>
                <a:spcPts val="0"/>
              </a:spcBef>
              <a:spcAft>
                <a:spcPts val="0"/>
              </a:spcAft>
              <a:buSzPts val="5200"/>
              <a:buChar char="○"/>
              <a:defRPr sz="5200"/>
            </a:lvl2pPr>
            <a:lvl3pPr lvl="2" algn="ctr">
              <a:spcBef>
                <a:spcPts val="0"/>
              </a:spcBef>
              <a:spcAft>
                <a:spcPts val="0"/>
              </a:spcAft>
              <a:buSzPts val="5200"/>
              <a:buChar char="■"/>
              <a:defRPr sz="5200"/>
            </a:lvl3pPr>
            <a:lvl4pPr lvl="3" algn="ctr">
              <a:spcBef>
                <a:spcPts val="0"/>
              </a:spcBef>
              <a:spcAft>
                <a:spcPts val="0"/>
              </a:spcAft>
              <a:buSzPts val="5200"/>
              <a:buChar char="●"/>
              <a:defRPr sz="5200"/>
            </a:lvl4pPr>
            <a:lvl5pPr lvl="4" algn="ctr">
              <a:spcBef>
                <a:spcPts val="0"/>
              </a:spcBef>
              <a:spcAft>
                <a:spcPts val="0"/>
              </a:spcAft>
              <a:buSzPts val="5200"/>
              <a:buChar char="○"/>
              <a:defRPr sz="5200"/>
            </a:lvl5pPr>
            <a:lvl6pPr lvl="5" algn="ctr">
              <a:spcBef>
                <a:spcPts val="0"/>
              </a:spcBef>
              <a:spcAft>
                <a:spcPts val="0"/>
              </a:spcAft>
              <a:buSzPts val="5200"/>
              <a:buChar char="■"/>
              <a:defRPr sz="5200"/>
            </a:lvl6pPr>
            <a:lvl7pPr lvl="6" algn="ctr">
              <a:spcBef>
                <a:spcPts val="0"/>
              </a:spcBef>
              <a:spcAft>
                <a:spcPts val="0"/>
              </a:spcAft>
              <a:buSzPts val="5200"/>
              <a:buChar char="●"/>
              <a:defRPr sz="5200"/>
            </a:lvl7pPr>
            <a:lvl8pPr lvl="7" algn="ctr">
              <a:spcBef>
                <a:spcPts val="0"/>
              </a:spcBef>
              <a:spcAft>
                <a:spcPts val="0"/>
              </a:spcAft>
              <a:buSzPts val="5200"/>
              <a:buChar char="○"/>
              <a:defRPr sz="5200"/>
            </a:lvl8pPr>
            <a:lvl9pPr lvl="8" algn="ctr">
              <a:spcBef>
                <a:spcPts val="0"/>
              </a:spcBef>
              <a:spcAft>
                <a:spcPts val="0"/>
              </a:spcAft>
              <a:buSzPts val="5200"/>
              <a:buChar char="■"/>
              <a:defRPr sz="5200"/>
            </a:lvl9pPr>
          </a:lstStyle>
          <a:p/>
        </p:txBody>
      </p:sp>
      <p:sp>
        <p:nvSpPr>
          <p:cNvPr id="12" name="Google Shape;12;p2"/>
          <p:cNvSpPr txBox="1"/>
          <p:nvPr>
            <p:ph idx="1" type="subTitle"/>
          </p:nvPr>
        </p:nvSpPr>
        <p:spPr>
          <a:xfrm>
            <a:off x="311700" y="2834125"/>
            <a:ext cx="8520600" cy="792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3600"/>
              <a:buChar char="●"/>
              <a:defRPr sz="3600"/>
            </a:lvl1pPr>
            <a:lvl2pPr lvl="1" algn="ctr">
              <a:spcBef>
                <a:spcPts val="0"/>
              </a:spcBef>
              <a:spcAft>
                <a:spcPts val="0"/>
              </a:spcAft>
              <a:buSzPts val="3600"/>
              <a:buChar char="○"/>
              <a:defRPr sz="3600"/>
            </a:lvl2pPr>
            <a:lvl3pPr lvl="2" algn="ctr">
              <a:spcBef>
                <a:spcPts val="0"/>
              </a:spcBef>
              <a:spcAft>
                <a:spcPts val="0"/>
              </a:spcAft>
              <a:buSzPts val="3600"/>
              <a:buChar char="■"/>
              <a:defRPr sz="3600"/>
            </a:lvl3pPr>
            <a:lvl4pPr lvl="3" algn="ctr">
              <a:spcBef>
                <a:spcPts val="0"/>
              </a:spcBef>
              <a:spcAft>
                <a:spcPts val="0"/>
              </a:spcAft>
              <a:buSzPts val="3600"/>
              <a:buChar char="●"/>
              <a:defRPr sz="3600"/>
            </a:lvl4pPr>
            <a:lvl5pPr lvl="4" algn="ctr">
              <a:spcBef>
                <a:spcPts val="0"/>
              </a:spcBef>
              <a:spcAft>
                <a:spcPts val="0"/>
              </a:spcAft>
              <a:buSzPts val="3600"/>
              <a:buChar char="○"/>
              <a:defRPr sz="3600"/>
            </a:lvl5pPr>
            <a:lvl6pPr lvl="5" algn="ctr">
              <a:spcBef>
                <a:spcPts val="0"/>
              </a:spcBef>
              <a:spcAft>
                <a:spcPts val="0"/>
              </a:spcAft>
              <a:buSzPts val="3600"/>
              <a:buChar char="■"/>
              <a:defRPr sz="3600"/>
            </a:lvl6pPr>
            <a:lvl7pPr lvl="6" algn="ctr">
              <a:spcBef>
                <a:spcPts val="0"/>
              </a:spcBef>
              <a:spcAft>
                <a:spcPts val="0"/>
              </a:spcAft>
              <a:buSzPts val="3600"/>
              <a:buChar char="●"/>
              <a:defRPr sz="3600"/>
            </a:lvl7pPr>
            <a:lvl8pPr lvl="7" algn="ctr">
              <a:spcBef>
                <a:spcPts val="0"/>
              </a:spcBef>
              <a:spcAft>
                <a:spcPts val="0"/>
              </a:spcAft>
              <a:buSzPts val="3600"/>
              <a:buChar char="○"/>
              <a:defRPr sz="3600"/>
            </a:lvl8pPr>
            <a:lvl9pPr lvl="8" algn="ctr">
              <a:spcBef>
                <a:spcPts val="0"/>
              </a:spcBef>
              <a:spcAft>
                <a:spcPts val="0"/>
              </a:spcAft>
              <a:buSzPts val="3600"/>
              <a:buChar char="■"/>
              <a:defRPr sz="36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19" name="Google Shape;19;p4"/>
          <p:cNvSpPr txBox="1"/>
          <p:nvPr>
            <p:ph idx="1" type="body"/>
          </p:nvPr>
        </p:nvSpPr>
        <p:spPr>
          <a:xfrm>
            <a:off x="311700" y="1152475"/>
            <a:ext cx="8520600" cy="34164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23" name="Google Shape;23;p5"/>
          <p:cNvSpPr txBox="1"/>
          <p:nvPr>
            <p:ph idx="1" type="body"/>
          </p:nvPr>
        </p:nvSpPr>
        <p:spPr>
          <a:xfrm>
            <a:off x="311700" y="1152475"/>
            <a:ext cx="3999900" cy="34164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SzPts val="2400"/>
              <a:buChar char="●"/>
              <a:defRPr sz="2400"/>
            </a:lvl1pPr>
            <a:lvl2pPr lvl="1">
              <a:spcBef>
                <a:spcPts val="0"/>
              </a:spcBef>
              <a:spcAft>
                <a:spcPts val="0"/>
              </a:spcAft>
              <a:buSzPts val="2400"/>
              <a:buChar char="○"/>
              <a:defRPr sz="2400"/>
            </a:lvl2pPr>
            <a:lvl3pPr lvl="2">
              <a:spcBef>
                <a:spcPts val="0"/>
              </a:spcBef>
              <a:spcAft>
                <a:spcPts val="0"/>
              </a:spcAft>
              <a:buSzPts val="2400"/>
              <a:buChar char="■"/>
              <a:defRPr sz="2400"/>
            </a:lvl3pPr>
            <a:lvl4pPr lvl="3">
              <a:spcBef>
                <a:spcPts val="0"/>
              </a:spcBef>
              <a:spcAft>
                <a:spcPts val="0"/>
              </a:spcAft>
              <a:buSzPts val="2400"/>
              <a:buChar char="●"/>
              <a:defRPr sz="2400"/>
            </a:lvl4pPr>
            <a:lvl5pPr lvl="4">
              <a:spcBef>
                <a:spcPts val="0"/>
              </a:spcBef>
              <a:spcAft>
                <a:spcPts val="0"/>
              </a:spcAft>
              <a:buSzPts val="2400"/>
              <a:buChar char="○"/>
              <a:defRPr sz="2400"/>
            </a:lvl5pPr>
            <a:lvl6pPr lvl="5">
              <a:spcBef>
                <a:spcPts val="0"/>
              </a:spcBef>
              <a:spcAft>
                <a:spcPts val="0"/>
              </a:spcAft>
              <a:buSzPts val="2400"/>
              <a:buChar char="■"/>
              <a:defRPr sz="2400"/>
            </a:lvl6pPr>
            <a:lvl7pPr lvl="6">
              <a:spcBef>
                <a:spcPts val="0"/>
              </a:spcBef>
              <a:spcAft>
                <a:spcPts val="0"/>
              </a:spcAft>
              <a:buSzPts val="2400"/>
              <a:buChar char="●"/>
              <a:defRPr sz="2400"/>
            </a:lvl7pPr>
            <a:lvl8pPr lvl="7">
              <a:spcBef>
                <a:spcPts val="0"/>
              </a:spcBef>
              <a:spcAft>
                <a:spcPts val="0"/>
              </a:spcAft>
              <a:buSzPts val="2400"/>
              <a:buChar char="○"/>
              <a:defRPr sz="2400"/>
            </a:lvl8pPr>
            <a:lvl9pPr lvl="8">
              <a:spcBef>
                <a:spcPts val="0"/>
              </a:spcBef>
              <a:spcAft>
                <a:spcPts val="0"/>
              </a:spcAft>
              <a:buSzPts val="2400"/>
              <a:buChar char="■"/>
              <a:defRPr sz="2400"/>
            </a:lvl9pPr>
          </a:lstStyle>
          <a:p/>
        </p:txBody>
      </p:sp>
      <p:sp>
        <p:nvSpPr>
          <p:cNvPr id="31" name="Google Shape;31;p7"/>
          <p:cNvSpPr txBox="1"/>
          <p:nvPr>
            <p:ph idx="1" type="body"/>
          </p:nvPr>
        </p:nvSpPr>
        <p:spPr>
          <a:xfrm>
            <a:off x="311700" y="1389600"/>
            <a:ext cx="2808000" cy="3179400"/>
          </a:xfrm>
          <a:prstGeom prst="rect">
            <a:avLst/>
          </a:prstGeom>
          <a:noFill/>
          <a:ln>
            <a:noFill/>
          </a:ln>
        </p:spPr>
        <p:txBody>
          <a:bodyPr anchorCtr="0" anchor="ctr"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4800"/>
              <a:buChar char="●"/>
              <a:defRPr sz="4800"/>
            </a:lvl1pPr>
            <a:lvl2pPr lvl="1">
              <a:spcBef>
                <a:spcPts val="0"/>
              </a:spcBef>
              <a:spcAft>
                <a:spcPts val="0"/>
              </a:spcAft>
              <a:buSzPts val="4800"/>
              <a:buChar char="○"/>
              <a:defRPr sz="4800"/>
            </a:lvl2pPr>
            <a:lvl3pPr lvl="2">
              <a:spcBef>
                <a:spcPts val="0"/>
              </a:spcBef>
              <a:spcAft>
                <a:spcPts val="0"/>
              </a:spcAft>
              <a:buSzPts val="4800"/>
              <a:buChar char="■"/>
              <a:defRPr sz="4800"/>
            </a:lvl3pPr>
            <a:lvl4pPr lvl="3">
              <a:spcBef>
                <a:spcPts val="0"/>
              </a:spcBef>
              <a:spcAft>
                <a:spcPts val="0"/>
              </a:spcAft>
              <a:buSzPts val="4800"/>
              <a:buChar char="●"/>
              <a:defRPr sz="4800"/>
            </a:lvl4pPr>
            <a:lvl5pPr lvl="4">
              <a:spcBef>
                <a:spcPts val="0"/>
              </a:spcBef>
              <a:spcAft>
                <a:spcPts val="0"/>
              </a:spcAft>
              <a:buSzPts val="4800"/>
              <a:buChar char="○"/>
              <a:defRPr sz="4800"/>
            </a:lvl5pPr>
            <a:lvl6pPr lvl="5">
              <a:spcBef>
                <a:spcPts val="0"/>
              </a:spcBef>
              <a:spcAft>
                <a:spcPts val="0"/>
              </a:spcAft>
              <a:buSzPts val="4800"/>
              <a:buChar char="■"/>
              <a:defRPr sz="4800"/>
            </a:lvl6pPr>
            <a:lvl7pPr lvl="6">
              <a:spcBef>
                <a:spcPts val="0"/>
              </a:spcBef>
              <a:spcAft>
                <a:spcPts val="0"/>
              </a:spcAft>
              <a:buSzPts val="4800"/>
              <a:buChar char="●"/>
              <a:defRPr sz="4800"/>
            </a:lvl7pPr>
            <a:lvl8pPr lvl="7">
              <a:spcBef>
                <a:spcPts val="0"/>
              </a:spcBef>
              <a:spcAft>
                <a:spcPts val="0"/>
              </a:spcAft>
              <a:buSzPts val="4800"/>
              <a:buChar char="○"/>
              <a:defRPr sz="4800"/>
            </a:lvl8pPr>
            <a:lvl9pPr lvl="8">
              <a:spcBef>
                <a:spcPts val="0"/>
              </a:spcBef>
              <a:spcAft>
                <a:spcPts val="0"/>
              </a:spcAft>
              <a:buSzPts val="4800"/>
              <a:buChar char="■"/>
              <a:defRPr sz="4800"/>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spcBef>
                <a:spcPts val="0"/>
              </a:spcBef>
              <a:spcAft>
                <a:spcPts val="0"/>
              </a:spcAft>
              <a:buSzPts val="4200"/>
              <a:buChar char="●"/>
              <a:defRPr sz="4200"/>
            </a:lvl1pPr>
            <a:lvl2pPr lvl="1" algn="ctr">
              <a:spcBef>
                <a:spcPts val="0"/>
              </a:spcBef>
              <a:spcAft>
                <a:spcPts val="0"/>
              </a:spcAft>
              <a:buSzPts val="4200"/>
              <a:buChar char="○"/>
              <a:defRPr sz="4200"/>
            </a:lvl2pPr>
            <a:lvl3pPr lvl="2" algn="ctr">
              <a:spcBef>
                <a:spcPts val="0"/>
              </a:spcBef>
              <a:spcAft>
                <a:spcPts val="0"/>
              </a:spcAft>
              <a:buSzPts val="4200"/>
              <a:buChar char="■"/>
              <a:defRPr sz="4200"/>
            </a:lvl3pPr>
            <a:lvl4pPr lvl="3" algn="ctr">
              <a:spcBef>
                <a:spcPts val="0"/>
              </a:spcBef>
              <a:spcAft>
                <a:spcPts val="0"/>
              </a:spcAft>
              <a:buSzPts val="4200"/>
              <a:buChar char="●"/>
              <a:defRPr sz="4200"/>
            </a:lvl4pPr>
            <a:lvl5pPr lvl="4" algn="ctr">
              <a:spcBef>
                <a:spcPts val="0"/>
              </a:spcBef>
              <a:spcAft>
                <a:spcPts val="0"/>
              </a:spcAft>
              <a:buSzPts val="4200"/>
              <a:buChar char="○"/>
              <a:defRPr sz="4200"/>
            </a:lvl5pPr>
            <a:lvl6pPr lvl="5" algn="ctr">
              <a:spcBef>
                <a:spcPts val="0"/>
              </a:spcBef>
              <a:spcAft>
                <a:spcPts val="0"/>
              </a:spcAft>
              <a:buSzPts val="4200"/>
              <a:buChar char="■"/>
              <a:defRPr sz="4200"/>
            </a:lvl6pPr>
            <a:lvl7pPr lvl="6" algn="ctr">
              <a:spcBef>
                <a:spcPts val="0"/>
              </a:spcBef>
              <a:spcAft>
                <a:spcPts val="0"/>
              </a:spcAft>
              <a:buSzPts val="4200"/>
              <a:buChar char="●"/>
              <a:defRPr sz="4200"/>
            </a:lvl7pPr>
            <a:lvl8pPr lvl="7" algn="ctr">
              <a:spcBef>
                <a:spcPts val="0"/>
              </a:spcBef>
              <a:spcAft>
                <a:spcPts val="0"/>
              </a:spcAft>
              <a:buSzPts val="4200"/>
              <a:buChar char="○"/>
              <a:defRPr sz="4200"/>
            </a:lvl8pPr>
            <a:lvl9pPr lvl="8" algn="ctr">
              <a:spcBef>
                <a:spcPts val="0"/>
              </a:spcBef>
              <a:spcAft>
                <a:spcPts val="0"/>
              </a:spcAft>
              <a:buSzPts val="4200"/>
              <a:buChar char="■"/>
              <a:defRPr sz="4200"/>
            </a:lvl9pPr>
          </a:lstStyle>
          <a:p/>
        </p:txBody>
      </p:sp>
      <p:sp>
        <p:nvSpPr>
          <p:cNvPr id="39" name="Google Shape;39;p9"/>
          <p:cNvSpPr txBox="1"/>
          <p:nvPr>
            <p:ph idx="1" type="subTitle"/>
          </p:nvPr>
        </p:nvSpPr>
        <p:spPr>
          <a:xfrm>
            <a:off x="265500" y="2803075"/>
            <a:ext cx="4045200" cy="12351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0" name="Google Shape;40;p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1" name="Google Shape;41;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sp>
        <p:nvSpPr>
          <p:cNvPr id="43" name="Google Shape;43;p10"/>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400"/>
              <a:buNone/>
              <a:defRPr/>
            </a:lvl1pPr>
          </a:lstStyle>
          <a:p/>
        </p:txBody>
      </p:sp>
      <p:sp>
        <p:nvSpPr>
          <p:cNvPr id="44" name="Google Shape;4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5" name="Shape 45"/>
        <p:cNvGrpSpPr/>
        <p:nvPr/>
      </p:nvGrpSpPr>
      <p:grpSpPr>
        <a:xfrm>
          <a:off x="0" y="0"/>
          <a:ext cx="0" cy="0"/>
          <a:chOff x="0" y="0"/>
          <a:chExt cx="0" cy="0"/>
        </a:xfrm>
      </p:grpSpPr>
      <p:sp>
        <p:nvSpPr>
          <p:cNvPr id="46" name="Google Shape;46;p1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spcBef>
                <a:spcPts val="0"/>
              </a:spcBef>
              <a:spcAft>
                <a:spcPts val="0"/>
              </a:spcAft>
              <a:buSzPts val="12000"/>
              <a:buChar char="●"/>
              <a:defRPr sz="12000"/>
            </a:lvl1pPr>
            <a:lvl2pPr lvl="1" algn="ctr">
              <a:spcBef>
                <a:spcPts val="0"/>
              </a:spcBef>
              <a:spcAft>
                <a:spcPts val="0"/>
              </a:spcAft>
              <a:buSzPts val="12000"/>
              <a:buChar char="○"/>
              <a:defRPr sz="12000"/>
            </a:lvl2pPr>
            <a:lvl3pPr lvl="2" algn="ctr">
              <a:spcBef>
                <a:spcPts val="0"/>
              </a:spcBef>
              <a:spcAft>
                <a:spcPts val="0"/>
              </a:spcAft>
              <a:buSzPts val="12000"/>
              <a:buChar char="■"/>
              <a:defRPr sz="12000"/>
            </a:lvl3pPr>
            <a:lvl4pPr lvl="3" algn="ctr">
              <a:spcBef>
                <a:spcPts val="0"/>
              </a:spcBef>
              <a:spcAft>
                <a:spcPts val="0"/>
              </a:spcAft>
              <a:buSzPts val="12000"/>
              <a:buChar char="●"/>
              <a:defRPr sz="12000"/>
            </a:lvl4pPr>
            <a:lvl5pPr lvl="4" algn="ctr">
              <a:spcBef>
                <a:spcPts val="0"/>
              </a:spcBef>
              <a:spcAft>
                <a:spcPts val="0"/>
              </a:spcAft>
              <a:buSzPts val="12000"/>
              <a:buChar char="○"/>
              <a:defRPr sz="12000"/>
            </a:lvl5pPr>
            <a:lvl6pPr lvl="5" algn="ctr">
              <a:spcBef>
                <a:spcPts val="0"/>
              </a:spcBef>
              <a:spcAft>
                <a:spcPts val="0"/>
              </a:spcAft>
              <a:buSzPts val="12000"/>
              <a:buChar char="■"/>
              <a:defRPr sz="12000"/>
            </a:lvl6pPr>
            <a:lvl7pPr lvl="6" algn="ctr">
              <a:spcBef>
                <a:spcPts val="0"/>
              </a:spcBef>
              <a:spcAft>
                <a:spcPts val="0"/>
              </a:spcAft>
              <a:buSzPts val="12000"/>
              <a:buChar char="●"/>
              <a:defRPr sz="12000"/>
            </a:lvl7pPr>
            <a:lvl8pPr lvl="7" algn="ctr">
              <a:spcBef>
                <a:spcPts val="0"/>
              </a:spcBef>
              <a:spcAft>
                <a:spcPts val="0"/>
              </a:spcAft>
              <a:buSzPts val="12000"/>
              <a:buChar char="○"/>
              <a:defRPr sz="12000"/>
            </a:lvl8pPr>
            <a:lvl9pPr lvl="8" algn="ctr">
              <a:spcBef>
                <a:spcPts val="0"/>
              </a:spcBef>
              <a:spcAft>
                <a:spcPts val="0"/>
              </a:spcAft>
              <a:buSzPts val="12000"/>
              <a:buChar char="■"/>
              <a:defRPr sz="12000"/>
            </a:lvl9pPr>
          </a:lstStyle>
          <a:p>
            <a:r>
              <a:t>xx%</a:t>
            </a:r>
          </a:p>
        </p:txBody>
      </p:sp>
      <p:sp>
        <p:nvSpPr>
          <p:cNvPr id="47" name="Google Shape;47;p11"/>
          <p:cNvSpPr txBox="1"/>
          <p:nvPr>
            <p:ph idx="1" type="body"/>
          </p:nvPr>
        </p:nvSpPr>
        <p:spPr>
          <a:xfrm>
            <a:off x="311700" y="3152225"/>
            <a:ext cx="8520600" cy="1300800"/>
          </a:xfrm>
          <a:prstGeom prst="rect">
            <a:avLst/>
          </a:prstGeom>
          <a:noFill/>
          <a:ln>
            <a:noFill/>
          </a:ln>
        </p:spPr>
        <p:txBody>
          <a:bodyPr anchorCtr="0" anchor="ctr" bIns="91425" lIns="91425" spcFirstLastPara="1" rIns="91425" wrap="square" tIns="91425">
            <a:noAutofit/>
          </a:bodyPr>
          <a:lstStyle>
            <a:lvl1pPr indent="-317500" lvl="0" marL="457200" algn="ctr">
              <a:spcBef>
                <a:spcPts val="0"/>
              </a:spcBef>
              <a:spcAft>
                <a:spcPts val="0"/>
              </a:spcAft>
              <a:buSzPts val="14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8" name="Google Shape;48;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 name="Shape 49"/>
        <p:cNvGrpSpPr/>
        <p:nvPr/>
      </p:nvGrpSpPr>
      <p:grpSpPr>
        <a:xfrm>
          <a:off x="0" y="0"/>
          <a:ext cx="0" cy="0"/>
          <a:chOff x="0" y="0"/>
          <a:chExt cx="0" cy="0"/>
        </a:xfrm>
      </p:grpSpPr>
      <p:sp>
        <p:nvSpPr>
          <p:cNvPr id="50" name="Google Shape;50;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5" name="Shape 55"/>
        <p:cNvGrpSpPr/>
        <p:nvPr/>
      </p:nvGrpSpPr>
      <p:grpSpPr>
        <a:xfrm>
          <a:off x="0" y="0"/>
          <a:ext cx="0" cy="0"/>
          <a:chOff x="0" y="0"/>
          <a:chExt cx="0" cy="0"/>
        </a:xfrm>
      </p:grpSpPr>
      <p:sp>
        <p:nvSpPr>
          <p:cNvPr id="56" name="Google Shape;56;p1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7" name="Google Shape;57;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8" name="Google Shape;58;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9" name="Shape 59"/>
        <p:cNvGrpSpPr/>
        <p:nvPr/>
      </p:nvGrpSpPr>
      <p:grpSpPr>
        <a:xfrm>
          <a:off x="0" y="0"/>
          <a:ext cx="0" cy="0"/>
          <a:chOff x="0" y="0"/>
          <a:chExt cx="0" cy="0"/>
        </a:xfrm>
      </p:grpSpPr>
      <p:sp>
        <p:nvSpPr>
          <p:cNvPr id="60" name="Google Shape;60;p1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1" name="Google Shape;61;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2" name="Shape 62"/>
        <p:cNvGrpSpPr/>
        <p:nvPr/>
      </p:nvGrpSpPr>
      <p:grpSpPr>
        <a:xfrm>
          <a:off x="0" y="0"/>
          <a:ext cx="0" cy="0"/>
          <a:chOff x="0" y="0"/>
          <a:chExt cx="0" cy="0"/>
        </a:xfrm>
      </p:grpSpPr>
      <p:sp>
        <p:nvSpPr>
          <p:cNvPr id="63" name="Google Shape;63;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 name="Google Shape;64;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65" name="Google Shape;65;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6" name="Shape 66"/>
        <p:cNvGrpSpPr/>
        <p:nvPr/>
      </p:nvGrpSpPr>
      <p:grpSpPr>
        <a:xfrm>
          <a:off x="0" y="0"/>
          <a:ext cx="0" cy="0"/>
          <a:chOff x="0" y="0"/>
          <a:chExt cx="0" cy="0"/>
        </a:xfrm>
      </p:grpSpPr>
      <p:sp>
        <p:nvSpPr>
          <p:cNvPr id="67" name="Google Shape;67;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8" name="Google Shape;68;p1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69" name="Google Shape;69;p17"/>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0" name="Google Shape;70;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1" name="Shape 71"/>
        <p:cNvGrpSpPr/>
        <p:nvPr/>
      </p:nvGrpSpPr>
      <p:grpSpPr>
        <a:xfrm>
          <a:off x="0" y="0"/>
          <a:ext cx="0" cy="0"/>
          <a:chOff x="0" y="0"/>
          <a:chExt cx="0" cy="0"/>
        </a:xfrm>
      </p:grpSpPr>
      <p:sp>
        <p:nvSpPr>
          <p:cNvPr id="72" name="Google Shape;72;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3" name="Google Shape;73;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4" name="Shape 74"/>
        <p:cNvGrpSpPr/>
        <p:nvPr/>
      </p:nvGrpSpPr>
      <p:grpSpPr>
        <a:xfrm>
          <a:off x="0" y="0"/>
          <a:ext cx="0" cy="0"/>
          <a:chOff x="0" y="0"/>
          <a:chExt cx="0" cy="0"/>
        </a:xfrm>
      </p:grpSpPr>
      <p:sp>
        <p:nvSpPr>
          <p:cNvPr id="75" name="Google Shape;75;p19"/>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6" name="Google Shape;76;p19"/>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7" name="Google Shape;77;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8" name="Shape 78"/>
        <p:cNvGrpSpPr/>
        <p:nvPr/>
      </p:nvGrpSpPr>
      <p:grpSpPr>
        <a:xfrm>
          <a:off x="0" y="0"/>
          <a:ext cx="0" cy="0"/>
          <a:chOff x="0" y="0"/>
          <a:chExt cx="0" cy="0"/>
        </a:xfrm>
      </p:grpSpPr>
      <p:sp>
        <p:nvSpPr>
          <p:cNvPr id="79" name="Google Shape;79;p20"/>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80" name="Google Shape;80;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1" name="Shape 81"/>
        <p:cNvGrpSpPr/>
        <p:nvPr/>
      </p:nvGrpSpPr>
      <p:grpSpPr>
        <a:xfrm>
          <a:off x="0" y="0"/>
          <a:ext cx="0" cy="0"/>
          <a:chOff x="0" y="0"/>
          <a:chExt cx="0" cy="0"/>
        </a:xfrm>
      </p:grpSpPr>
      <p:sp>
        <p:nvSpPr>
          <p:cNvPr id="82" name="Google Shape;82;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21"/>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4" name="Google Shape;84;p21"/>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5" name="Google Shape;85;p21"/>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6" name="Google Shape;86;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7" name="Shape 87"/>
        <p:cNvGrpSpPr/>
        <p:nvPr/>
      </p:nvGrpSpPr>
      <p:grpSpPr>
        <a:xfrm>
          <a:off x="0" y="0"/>
          <a:ext cx="0" cy="0"/>
          <a:chOff x="0" y="0"/>
          <a:chExt cx="0" cy="0"/>
        </a:xfrm>
      </p:grpSpPr>
      <p:sp>
        <p:nvSpPr>
          <p:cNvPr id="88" name="Google Shape;88;p2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89" name="Google Shape;89;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0" name="Shape 90"/>
        <p:cNvGrpSpPr/>
        <p:nvPr/>
      </p:nvGrpSpPr>
      <p:grpSpPr>
        <a:xfrm>
          <a:off x="0" y="0"/>
          <a:ext cx="0" cy="0"/>
          <a:chOff x="0" y="0"/>
          <a:chExt cx="0" cy="0"/>
        </a:xfrm>
      </p:grpSpPr>
      <p:sp>
        <p:nvSpPr>
          <p:cNvPr id="91" name="Google Shape;91;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92" name="Google Shape;92;p23"/>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93" name="Google Shape;93;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4" name="Shape 94"/>
        <p:cNvGrpSpPr/>
        <p:nvPr/>
      </p:nvGrpSpPr>
      <p:grpSpPr>
        <a:xfrm>
          <a:off x="0" y="0"/>
          <a:ext cx="0" cy="0"/>
          <a:chOff x="0" y="0"/>
          <a:chExt cx="0" cy="0"/>
        </a:xfrm>
      </p:grpSpPr>
      <p:sp>
        <p:nvSpPr>
          <p:cNvPr id="95" name="Google Shape;95;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8.xml"/><Relationship Id="rId10" Type="http://schemas.openxmlformats.org/officeDocument/2006/relationships/slideLayout" Target="../slideLayouts/slideLayout7.xml"/><Relationship Id="rId13" Type="http://schemas.openxmlformats.org/officeDocument/2006/relationships/slideLayout" Target="../slideLayouts/slideLayout10.xml"/><Relationship Id="rId12" Type="http://schemas.openxmlformats.org/officeDocument/2006/relationships/slideLayout" Target="../slideLayouts/slideLayout9.xml"/><Relationship Id="rId1" Type="http://schemas.openxmlformats.org/officeDocument/2006/relationships/image" Target="../media/image2.png"/><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slideLayout" Target="../slideLayouts/slideLayout1.xml"/><Relationship Id="rId9" Type="http://schemas.openxmlformats.org/officeDocument/2006/relationships/slideLayout" Target="../slideLayouts/slideLayout6.xml"/><Relationship Id="rId15" Type="http://schemas.openxmlformats.org/officeDocument/2006/relationships/theme" Target="../theme/theme3.xml"/><Relationship Id="rId14" Type="http://schemas.openxmlformats.org/officeDocument/2006/relationships/slideLayout" Target="../slideLayouts/slideLayout1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pic>
        <p:nvPicPr>
          <p:cNvPr id="7" name="Google Shape;7;p1"/>
          <p:cNvPicPr preferRelativeResize="0"/>
          <p:nvPr/>
        </p:nvPicPr>
        <p:blipFill>
          <a:blip r:embed="rId2">
            <a:alphaModFix/>
          </a:blip>
          <a:stretch>
            <a:fillRect/>
          </a:stretch>
        </p:blipFill>
        <p:spPr>
          <a:xfrm>
            <a:off x="0" y="0"/>
            <a:ext cx="9144000" cy="5143500"/>
          </a:xfrm>
          <a:prstGeom prst="rect">
            <a:avLst/>
          </a:prstGeom>
          <a:noFill/>
          <a:ln>
            <a:noFill/>
          </a:ln>
        </p:spPr>
      </p:pic>
      <p:pic>
        <p:nvPicPr>
          <p:cNvPr id="8" name="Google Shape;8;p1"/>
          <p:cNvPicPr preferRelativeResize="0"/>
          <p:nvPr/>
        </p:nvPicPr>
        <p:blipFill rotWithShape="1">
          <a:blip r:embed="rId3">
            <a:alphaModFix/>
          </a:blip>
          <a:srcRect b="24043" l="0" r="0" t="27325"/>
          <a:stretch/>
        </p:blipFill>
        <p:spPr>
          <a:xfrm>
            <a:off x="587375" y="4016375"/>
            <a:ext cx="8032750" cy="1127125"/>
          </a:xfrm>
          <a:prstGeom prst="rect">
            <a:avLst/>
          </a:prstGeom>
          <a:noFill/>
          <a:ln>
            <a:noFill/>
          </a:ln>
        </p:spPr>
      </p:pic>
      <p:sp>
        <p:nvSpPr>
          <p:cNvPr id="9" name="Google Shape;9;p1"/>
          <p:cNvSpPr txBox="1"/>
          <p:nvPr/>
        </p:nvSpPr>
        <p:spPr>
          <a:xfrm rot="5400000">
            <a:off x="7100000" y="3275500"/>
            <a:ext cx="21432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Caveat"/>
                <a:ea typeface="Caveat"/>
                <a:cs typeface="Caveat"/>
                <a:sym typeface="Caveat"/>
              </a:rPr>
              <a:t>Daniela Arbogast Marks</a:t>
            </a:r>
            <a:endParaRPr>
              <a:latin typeface="Caveat"/>
              <a:ea typeface="Caveat"/>
              <a:cs typeface="Caveat"/>
              <a:sym typeface="Caveat"/>
            </a:endParaRPr>
          </a:p>
        </p:txBody>
      </p:sp>
    </p:spTree>
  </p:cSld>
  <p:clrMap accent1="accent1" accent2="accent2" accent3="accent3" accent4="accent4" accent5="accent5" accent6="accent6" bg1="lt1" bg2="dk2" tx1="dk1" tx2="lt2" folHlink="folHlink" hlink="hlink"/>
  <p:sldLayoutIdLst>
    <p:sldLayoutId id="2147483648" r:id="rId4"/>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1" name="Shape 51"/>
        <p:cNvGrpSpPr/>
        <p:nvPr/>
      </p:nvGrpSpPr>
      <p:grpSpPr>
        <a:xfrm>
          <a:off x="0" y="0"/>
          <a:ext cx="0" cy="0"/>
          <a:chOff x="0" y="0"/>
          <a:chExt cx="0" cy="0"/>
        </a:xfrm>
      </p:grpSpPr>
      <p:sp>
        <p:nvSpPr>
          <p:cNvPr id="52" name="Google Shape;52;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3" name="Google Shape;53;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54" name="Google Shape;54;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hyperlink" Target="https://video.link/w/0WLN" TargetMode="External"/><Relationship Id="rId10" Type="http://schemas.openxmlformats.org/officeDocument/2006/relationships/image" Target="../media/image10.gif"/><Relationship Id="rId13" Type="http://schemas.openxmlformats.org/officeDocument/2006/relationships/image" Target="../media/image15.png"/><Relationship Id="rId12" Type="http://schemas.openxmlformats.org/officeDocument/2006/relationships/image" Target="../media/image12.png"/><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9.gif"/><Relationship Id="rId4" Type="http://schemas.openxmlformats.org/officeDocument/2006/relationships/hyperlink" Target="https://m.thecolor.com/Coloring/Rainbow-Coloring-3.aspx" TargetMode="External"/><Relationship Id="rId9" Type="http://schemas.openxmlformats.org/officeDocument/2006/relationships/image" Target="../media/image6.png"/><Relationship Id="rId15" Type="http://schemas.openxmlformats.org/officeDocument/2006/relationships/hyperlink" Target="https://www.google.com/maps/place/Ireland/@53.3623854,-10.3416173,7z/data=!4m8!1m2!2m1!1sireland!3m4!1s0x485e619e5d73698f:0xca9b39444d6ac68d!8m2!3d53.1423672!4d-7.6920536" TargetMode="External"/><Relationship Id="rId14" Type="http://schemas.openxmlformats.org/officeDocument/2006/relationships/image" Target="../media/image13.png"/><Relationship Id="rId17" Type="http://schemas.openxmlformats.org/officeDocument/2006/relationships/hyperlink" Target="http://www.youtube.com/watch?v=kS6EvSjAJZI" TargetMode="External"/><Relationship Id="rId16" Type="http://schemas.openxmlformats.org/officeDocument/2006/relationships/image" Target="../media/image5.png"/><Relationship Id="rId5" Type="http://schemas.openxmlformats.org/officeDocument/2006/relationships/image" Target="../media/image7.png"/><Relationship Id="rId6" Type="http://schemas.openxmlformats.org/officeDocument/2006/relationships/hyperlink" Target="https://video.link/w/c2MEb" TargetMode="External"/><Relationship Id="rId18" Type="http://schemas.openxmlformats.org/officeDocument/2006/relationships/image" Target="../media/image8.jpg"/><Relationship Id="rId7" Type="http://schemas.openxmlformats.org/officeDocument/2006/relationships/image" Target="../media/image1.gif"/><Relationship Id="rId8"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4.png"/><Relationship Id="rId4" Type="http://schemas.openxmlformats.org/officeDocument/2006/relationships/hyperlink" Target="http://www.youtube.com/watch?v=nGZCGZiZXEo" TargetMode="External"/><Relationship Id="rId9" Type="http://schemas.openxmlformats.org/officeDocument/2006/relationships/image" Target="../media/image25.png"/><Relationship Id="rId5" Type="http://schemas.openxmlformats.org/officeDocument/2006/relationships/image" Target="../media/image22.jpg"/><Relationship Id="rId6" Type="http://schemas.openxmlformats.org/officeDocument/2006/relationships/image" Target="../media/image11.png"/><Relationship Id="rId7" Type="http://schemas.openxmlformats.org/officeDocument/2006/relationships/image" Target="../media/image28.png"/><Relationship Id="rId8" Type="http://schemas.openxmlformats.org/officeDocument/2006/relationships/image" Target="../media/image44.png"/></Relationships>
</file>

<file path=ppt/slides/_rels/slide3.xml.rels><?xml version="1.0" encoding="UTF-8" standalone="yes"?><Relationships xmlns="http://schemas.openxmlformats.org/package/2006/relationships"><Relationship Id="rId20" Type="http://schemas.openxmlformats.org/officeDocument/2006/relationships/image" Target="../media/image39.png"/><Relationship Id="rId11" Type="http://schemas.openxmlformats.org/officeDocument/2006/relationships/image" Target="../media/image19.png"/><Relationship Id="rId22" Type="http://schemas.openxmlformats.org/officeDocument/2006/relationships/image" Target="../media/image34.png"/><Relationship Id="rId10" Type="http://schemas.openxmlformats.org/officeDocument/2006/relationships/image" Target="../media/image18.png"/><Relationship Id="rId21" Type="http://schemas.openxmlformats.org/officeDocument/2006/relationships/image" Target="../media/image26.png"/><Relationship Id="rId13" Type="http://schemas.openxmlformats.org/officeDocument/2006/relationships/image" Target="../media/image31.png"/><Relationship Id="rId24" Type="http://schemas.openxmlformats.org/officeDocument/2006/relationships/image" Target="../media/image42.png"/><Relationship Id="rId12" Type="http://schemas.openxmlformats.org/officeDocument/2006/relationships/image" Target="../media/image35.png"/><Relationship Id="rId23" Type="http://schemas.openxmlformats.org/officeDocument/2006/relationships/image" Target="../media/image29.png"/><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6.png"/><Relationship Id="rId9" Type="http://schemas.openxmlformats.org/officeDocument/2006/relationships/image" Target="../media/image21.png"/><Relationship Id="rId15" Type="http://schemas.openxmlformats.org/officeDocument/2006/relationships/image" Target="../media/image24.png"/><Relationship Id="rId14" Type="http://schemas.openxmlformats.org/officeDocument/2006/relationships/image" Target="../media/image33.png"/><Relationship Id="rId17" Type="http://schemas.openxmlformats.org/officeDocument/2006/relationships/image" Target="../media/image41.png"/><Relationship Id="rId16" Type="http://schemas.openxmlformats.org/officeDocument/2006/relationships/image" Target="../media/image40.png"/><Relationship Id="rId5" Type="http://schemas.openxmlformats.org/officeDocument/2006/relationships/image" Target="../media/image38.png"/><Relationship Id="rId19" Type="http://schemas.openxmlformats.org/officeDocument/2006/relationships/image" Target="../media/image37.png"/><Relationship Id="rId6" Type="http://schemas.openxmlformats.org/officeDocument/2006/relationships/image" Target="../media/image17.png"/><Relationship Id="rId18" Type="http://schemas.openxmlformats.org/officeDocument/2006/relationships/image" Target="../media/image30.png"/><Relationship Id="rId7" Type="http://schemas.openxmlformats.org/officeDocument/2006/relationships/image" Target="../media/image27.png"/><Relationship Id="rId8" Type="http://schemas.openxmlformats.org/officeDocument/2006/relationships/image" Target="../media/image2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32.png"/><Relationship Id="rId5" Type="http://schemas.openxmlformats.org/officeDocument/2006/relationships/image" Target="../media/image49.gif"/></Relationships>
</file>

<file path=ppt/slides/_rels/slide5.xml.rels><?xml version="1.0" encoding="UTF-8" standalone="yes"?><Relationships xmlns="http://schemas.openxmlformats.org/package/2006/relationships"><Relationship Id="rId20" Type="http://schemas.openxmlformats.org/officeDocument/2006/relationships/image" Target="../media/image46.png"/><Relationship Id="rId11" Type="http://schemas.openxmlformats.org/officeDocument/2006/relationships/hyperlink" Target="https://video.link/w/hRQEb" TargetMode="External"/><Relationship Id="rId22" Type="http://schemas.openxmlformats.org/officeDocument/2006/relationships/image" Target="../media/image50.gif"/><Relationship Id="rId10" Type="http://schemas.openxmlformats.org/officeDocument/2006/relationships/hyperlink" Target="https://video.link/w/hRQEb" TargetMode="External"/><Relationship Id="rId21" Type="http://schemas.openxmlformats.org/officeDocument/2006/relationships/image" Target="../media/image48.png"/><Relationship Id="rId13" Type="http://schemas.openxmlformats.org/officeDocument/2006/relationships/hyperlink" Target="https://video.link/w/hRQEb" TargetMode="External"/><Relationship Id="rId12" Type="http://schemas.openxmlformats.org/officeDocument/2006/relationships/hyperlink" Target="https://video.link/w/hRQEb" TargetMode="External"/><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video.link/w/hRQEb" TargetMode="External"/><Relationship Id="rId4" Type="http://schemas.openxmlformats.org/officeDocument/2006/relationships/image" Target="../media/image36.gif"/><Relationship Id="rId9" Type="http://schemas.openxmlformats.org/officeDocument/2006/relationships/image" Target="../media/image47.jpg"/><Relationship Id="rId15" Type="http://schemas.openxmlformats.org/officeDocument/2006/relationships/hyperlink" Target="https://video.link/w/hRQEb" TargetMode="External"/><Relationship Id="rId14" Type="http://schemas.openxmlformats.org/officeDocument/2006/relationships/hyperlink" Target="https://video.link/w/hRQEb" TargetMode="External"/><Relationship Id="rId17" Type="http://schemas.openxmlformats.org/officeDocument/2006/relationships/hyperlink" Target="https://video.link/w/hRQEb" TargetMode="External"/><Relationship Id="rId16" Type="http://schemas.openxmlformats.org/officeDocument/2006/relationships/hyperlink" Target="https://video.link/w/hRQEb" TargetMode="External"/><Relationship Id="rId5" Type="http://schemas.openxmlformats.org/officeDocument/2006/relationships/hyperlink" Target="https://video.link/w/hRQEb" TargetMode="External"/><Relationship Id="rId19" Type="http://schemas.openxmlformats.org/officeDocument/2006/relationships/image" Target="../media/image45.png"/><Relationship Id="rId6" Type="http://schemas.openxmlformats.org/officeDocument/2006/relationships/hyperlink" Target="https://video.link/w/hRQEb" TargetMode="External"/><Relationship Id="rId18" Type="http://schemas.openxmlformats.org/officeDocument/2006/relationships/image" Target="../media/image10.gif"/><Relationship Id="rId7" Type="http://schemas.openxmlformats.org/officeDocument/2006/relationships/hyperlink" Target="https://video.link/w/hRQEb" TargetMode="External"/><Relationship Id="rId8"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pic>
        <p:nvPicPr>
          <p:cNvPr descr="Potofgold Rainbow GIFs | Tenor" id="100" name="Google Shape;100;p25"/>
          <p:cNvPicPr preferRelativeResize="0"/>
          <p:nvPr/>
        </p:nvPicPr>
        <p:blipFill>
          <a:blip r:embed="rId3">
            <a:alphaModFix/>
          </a:blip>
          <a:stretch>
            <a:fillRect/>
          </a:stretch>
        </p:blipFill>
        <p:spPr>
          <a:xfrm>
            <a:off x="5667850" y="704850"/>
            <a:ext cx="2596700" cy="3367597"/>
          </a:xfrm>
          <a:prstGeom prst="rect">
            <a:avLst/>
          </a:prstGeom>
          <a:noFill/>
          <a:ln>
            <a:noFill/>
          </a:ln>
        </p:spPr>
      </p:pic>
      <p:pic>
        <p:nvPicPr>
          <p:cNvPr id="101" name="Google Shape;101;p25">
            <a:hlinkClick r:id="rId4"/>
          </p:cNvPr>
          <p:cNvPicPr preferRelativeResize="0"/>
          <p:nvPr/>
        </p:nvPicPr>
        <p:blipFill rotWithShape="1">
          <a:blip r:embed="rId5">
            <a:alphaModFix/>
          </a:blip>
          <a:srcRect b="3794" l="7367" r="7359" t="3441"/>
          <a:stretch/>
        </p:blipFill>
        <p:spPr>
          <a:xfrm>
            <a:off x="5459750" y="582600"/>
            <a:ext cx="2913000" cy="3612100"/>
          </a:xfrm>
          <a:prstGeom prst="rect">
            <a:avLst/>
          </a:prstGeom>
          <a:noFill/>
          <a:ln>
            <a:noFill/>
          </a:ln>
        </p:spPr>
      </p:pic>
      <p:pic>
        <p:nvPicPr>
          <p:cNvPr descr="Lucky Charms GIFs - Get the best GIF on GIPHY" id="102" name="Google Shape;102;p25">
            <a:hlinkClick r:id="rId6"/>
          </p:cNvPr>
          <p:cNvPicPr preferRelativeResize="0"/>
          <p:nvPr/>
        </p:nvPicPr>
        <p:blipFill rotWithShape="1">
          <a:blip r:embed="rId7">
            <a:alphaModFix/>
          </a:blip>
          <a:srcRect b="0" l="13381" r="23017" t="0"/>
          <a:stretch/>
        </p:blipFill>
        <p:spPr>
          <a:xfrm>
            <a:off x="7516825" y="2930800"/>
            <a:ext cx="1627175" cy="2212700"/>
          </a:xfrm>
          <a:prstGeom prst="rect">
            <a:avLst/>
          </a:prstGeom>
          <a:noFill/>
          <a:ln>
            <a:noFill/>
          </a:ln>
        </p:spPr>
      </p:pic>
      <p:pic>
        <p:nvPicPr>
          <p:cNvPr id="103" name="Google Shape;103;p25"/>
          <p:cNvPicPr preferRelativeResize="0"/>
          <p:nvPr/>
        </p:nvPicPr>
        <p:blipFill>
          <a:blip r:embed="rId8">
            <a:alphaModFix/>
          </a:blip>
          <a:stretch>
            <a:fillRect/>
          </a:stretch>
        </p:blipFill>
        <p:spPr>
          <a:xfrm>
            <a:off x="6910875" y="0"/>
            <a:ext cx="2233126" cy="556250"/>
          </a:xfrm>
          <a:prstGeom prst="rect">
            <a:avLst/>
          </a:prstGeom>
          <a:noFill/>
          <a:ln>
            <a:noFill/>
          </a:ln>
        </p:spPr>
      </p:pic>
      <p:pic>
        <p:nvPicPr>
          <p:cNvPr id="104" name="Google Shape;104;p25"/>
          <p:cNvPicPr preferRelativeResize="0"/>
          <p:nvPr/>
        </p:nvPicPr>
        <p:blipFill>
          <a:blip r:embed="rId8">
            <a:alphaModFix/>
          </a:blip>
          <a:stretch>
            <a:fillRect/>
          </a:stretch>
        </p:blipFill>
        <p:spPr>
          <a:xfrm>
            <a:off x="4572000" y="0"/>
            <a:ext cx="2329277" cy="556250"/>
          </a:xfrm>
          <a:prstGeom prst="rect">
            <a:avLst/>
          </a:prstGeom>
          <a:noFill/>
          <a:ln>
            <a:noFill/>
          </a:ln>
        </p:spPr>
      </p:pic>
      <p:pic>
        <p:nvPicPr>
          <p:cNvPr id="105" name="Google Shape;105;p25"/>
          <p:cNvPicPr preferRelativeResize="0"/>
          <p:nvPr/>
        </p:nvPicPr>
        <p:blipFill>
          <a:blip r:embed="rId8">
            <a:alphaModFix/>
          </a:blip>
          <a:stretch>
            <a:fillRect/>
          </a:stretch>
        </p:blipFill>
        <p:spPr>
          <a:xfrm>
            <a:off x="0" y="0"/>
            <a:ext cx="2268100" cy="556250"/>
          </a:xfrm>
          <a:prstGeom prst="rect">
            <a:avLst/>
          </a:prstGeom>
          <a:noFill/>
          <a:ln>
            <a:noFill/>
          </a:ln>
        </p:spPr>
      </p:pic>
      <p:pic>
        <p:nvPicPr>
          <p:cNvPr id="106" name="Google Shape;106;p25"/>
          <p:cNvPicPr preferRelativeResize="0"/>
          <p:nvPr/>
        </p:nvPicPr>
        <p:blipFill>
          <a:blip r:embed="rId8">
            <a:alphaModFix/>
          </a:blip>
          <a:stretch>
            <a:fillRect/>
          </a:stretch>
        </p:blipFill>
        <p:spPr>
          <a:xfrm>
            <a:off x="2294300" y="0"/>
            <a:ext cx="2268100" cy="556250"/>
          </a:xfrm>
          <a:prstGeom prst="rect">
            <a:avLst/>
          </a:prstGeom>
          <a:noFill/>
          <a:ln>
            <a:noFill/>
          </a:ln>
        </p:spPr>
      </p:pic>
      <p:pic>
        <p:nvPicPr>
          <p:cNvPr id="107" name="Google Shape;107;p25"/>
          <p:cNvPicPr preferRelativeResize="0"/>
          <p:nvPr/>
        </p:nvPicPr>
        <p:blipFill>
          <a:blip r:embed="rId9">
            <a:alphaModFix/>
          </a:blip>
          <a:stretch>
            <a:fillRect/>
          </a:stretch>
        </p:blipFill>
        <p:spPr>
          <a:xfrm>
            <a:off x="6303650" y="3819600"/>
            <a:ext cx="1225200" cy="1225200"/>
          </a:xfrm>
          <a:prstGeom prst="rect">
            <a:avLst/>
          </a:prstGeom>
          <a:noFill/>
          <a:ln>
            <a:noFill/>
          </a:ln>
        </p:spPr>
      </p:pic>
      <p:sp>
        <p:nvSpPr>
          <p:cNvPr id="108" name="Google Shape;108;p25"/>
          <p:cNvSpPr/>
          <p:nvPr/>
        </p:nvSpPr>
        <p:spPr>
          <a:xfrm>
            <a:off x="1960700" y="765475"/>
            <a:ext cx="3357300" cy="2981400"/>
          </a:xfrm>
          <a:prstGeom prst="roundRect">
            <a:avLst>
              <a:gd fmla="val 16667" name="adj"/>
            </a:avLst>
          </a:prstGeom>
          <a:solidFill>
            <a:srgbClr val="D9EAD3"/>
          </a:solidFill>
          <a:ln cap="flat" cmpd="sng" w="2857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200">
                <a:solidFill>
                  <a:srgbClr val="274E13"/>
                </a:solidFill>
                <a:latin typeface="Lora"/>
                <a:ea typeface="Lora"/>
                <a:cs typeface="Lora"/>
                <a:sym typeface="Lora"/>
              </a:rPr>
              <a:t>On Saint Patrick’s Day, the leprechaun sneaks around. Some people try to catch him. If you catch a leprechaun, you might get his pot of gold!</a:t>
            </a:r>
            <a:endParaRPr sz="2200">
              <a:solidFill>
                <a:srgbClr val="274E13"/>
              </a:solidFill>
              <a:latin typeface="Lora"/>
              <a:ea typeface="Lora"/>
              <a:cs typeface="Lora"/>
              <a:sym typeface="Lora"/>
            </a:endParaRPr>
          </a:p>
        </p:txBody>
      </p:sp>
      <p:pic>
        <p:nvPicPr>
          <p:cNvPr descr="leprechaun-gold-pot-88489 – Star Wars Anonymous" id="109" name="Google Shape;109;p25"/>
          <p:cNvPicPr preferRelativeResize="0"/>
          <p:nvPr/>
        </p:nvPicPr>
        <p:blipFill>
          <a:blip r:embed="rId10">
            <a:alphaModFix/>
          </a:blip>
          <a:stretch>
            <a:fillRect/>
          </a:stretch>
        </p:blipFill>
        <p:spPr>
          <a:xfrm flipH="1">
            <a:off x="69200" y="3001509"/>
            <a:ext cx="1749750" cy="1874739"/>
          </a:xfrm>
          <a:prstGeom prst="rect">
            <a:avLst/>
          </a:prstGeom>
          <a:noFill/>
          <a:ln>
            <a:noFill/>
          </a:ln>
        </p:spPr>
      </p:pic>
      <p:pic>
        <p:nvPicPr>
          <p:cNvPr id="110" name="Google Shape;110;p25">
            <a:hlinkClick r:id="rId11"/>
          </p:cNvPr>
          <p:cNvPicPr preferRelativeResize="0"/>
          <p:nvPr/>
        </p:nvPicPr>
        <p:blipFill>
          <a:blip r:embed="rId12">
            <a:alphaModFix/>
          </a:blip>
          <a:stretch>
            <a:fillRect/>
          </a:stretch>
        </p:blipFill>
        <p:spPr>
          <a:xfrm>
            <a:off x="678800" y="1970575"/>
            <a:ext cx="1052900" cy="960225"/>
          </a:xfrm>
          <a:prstGeom prst="rect">
            <a:avLst/>
          </a:prstGeom>
          <a:noFill/>
          <a:ln cap="flat" cmpd="sng" w="19050">
            <a:solidFill>
              <a:srgbClr val="595959"/>
            </a:solidFill>
            <a:prstDash val="solid"/>
            <a:round/>
            <a:headEnd len="sm" w="sm" type="none"/>
            <a:tailEnd len="sm" w="sm" type="none"/>
          </a:ln>
        </p:spPr>
      </p:pic>
      <p:pic>
        <p:nvPicPr>
          <p:cNvPr id="111" name="Google Shape;111;p25"/>
          <p:cNvPicPr preferRelativeResize="0"/>
          <p:nvPr/>
        </p:nvPicPr>
        <p:blipFill>
          <a:blip r:embed="rId13">
            <a:alphaModFix/>
          </a:blip>
          <a:stretch>
            <a:fillRect/>
          </a:stretch>
        </p:blipFill>
        <p:spPr>
          <a:xfrm>
            <a:off x="4068525" y="3298477"/>
            <a:ext cx="1391225" cy="1746322"/>
          </a:xfrm>
          <a:prstGeom prst="rect">
            <a:avLst/>
          </a:prstGeom>
          <a:noFill/>
          <a:ln>
            <a:noFill/>
          </a:ln>
        </p:spPr>
      </p:pic>
      <p:pic>
        <p:nvPicPr>
          <p:cNvPr id="112" name="Google Shape;112;p25"/>
          <p:cNvPicPr preferRelativeResize="0"/>
          <p:nvPr/>
        </p:nvPicPr>
        <p:blipFill>
          <a:blip r:embed="rId14">
            <a:alphaModFix/>
          </a:blip>
          <a:stretch>
            <a:fillRect/>
          </a:stretch>
        </p:blipFill>
        <p:spPr>
          <a:xfrm>
            <a:off x="8514495" y="969800"/>
            <a:ext cx="486026" cy="473100"/>
          </a:xfrm>
          <a:prstGeom prst="rect">
            <a:avLst/>
          </a:prstGeom>
          <a:noFill/>
          <a:ln>
            <a:noFill/>
          </a:ln>
        </p:spPr>
      </p:pic>
      <p:pic>
        <p:nvPicPr>
          <p:cNvPr id="113" name="Google Shape;113;p25">
            <a:hlinkClick r:id="rId15"/>
          </p:cNvPr>
          <p:cNvPicPr preferRelativeResize="0"/>
          <p:nvPr/>
        </p:nvPicPr>
        <p:blipFill>
          <a:blip r:embed="rId16">
            <a:alphaModFix/>
          </a:blip>
          <a:stretch>
            <a:fillRect/>
          </a:stretch>
        </p:blipFill>
        <p:spPr>
          <a:xfrm rot="4179611">
            <a:off x="-12176" y="752087"/>
            <a:ext cx="1106751" cy="1071049"/>
          </a:xfrm>
          <a:prstGeom prst="rect">
            <a:avLst/>
          </a:prstGeom>
          <a:noFill/>
          <a:ln>
            <a:noFill/>
          </a:ln>
        </p:spPr>
      </p:pic>
      <p:pic>
        <p:nvPicPr>
          <p:cNvPr id="114" name="Google Shape;114;p25" title="Gaelic Storm   Irish Party in Third Class   John Ryan s PolkaMpgun com">
            <a:hlinkClick r:id="rId17"/>
          </p:cNvPr>
          <p:cNvPicPr preferRelativeResize="0"/>
          <p:nvPr/>
        </p:nvPicPr>
        <p:blipFill>
          <a:blip r:embed="rId18">
            <a:alphaModFix/>
          </a:blip>
          <a:stretch>
            <a:fillRect/>
          </a:stretch>
        </p:blipFill>
        <p:spPr>
          <a:xfrm>
            <a:off x="8514498" y="1856439"/>
            <a:ext cx="528500" cy="39637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4"/>
                                        </p:tgtEl>
                                        <p:attrNameLst>
                                          <p:attrName>style.visibility</p:attrName>
                                        </p:attrNameLst>
                                      </p:cBhvr>
                                      <p:to>
                                        <p:strVal val="visible"/>
                                      </p:to>
                                    </p:set>
                                    <p:animEffect filter="fade" transition="in">
                                      <p:cBhvr>
                                        <p:cTn dur="1000"/>
                                        <p:tgtEl>
                                          <p:spTgt spid="1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AA84F"/>
        </a:solidFill>
      </p:bgPr>
    </p:bg>
    <p:spTree>
      <p:nvGrpSpPr>
        <p:cNvPr id="118" name="Shape 118"/>
        <p:cNvGrpSpPr/>
        <p:nvPr/>
      </p:nvGrpSpPr>
      <p:grpSpPr>
        <a:xfrm>
          <a:off x="0" y="0"/>
          <a:ext cx="0" cy="0"/>
          <a:chOff x="0" y="0"/>
          <a:chExt cx="0" cy="0"/>
        </a:xfrm>
      </p:grpSpPr>
      <p:pic>
        <p:nvPicPr>
          <p:cNvPr id="119" name="Google Shape;119;p26"/>
          <p:cNvPicPr preferRelativeResize="0"/>
          <p:nvPr/>
        </p:nvPicPr>
        <p:blipFill>
          <a:blip r:embed="rId3">
            <a:alphaModFix/>
          </a:blip>
          <a:stretch>
            <a:fillRect/>
          </a:stretch>
        </p:blipFill>
        <p:spPr>
          <a:xfrm>
            <a:off x="0" y="0"/>
            <a:ext cx="2268100" cy="556250"/>
          </a:xfrm>
          <a:prstGeom prst="rect">
            <a:avLst/>
          </a:prstGeom>
          <a:noFill/>
          <a:ln>
            <a:noFill/>
          </a:ln>
        </p:spPr>
      </p:pic>
      <p:pic>
        <p:nvPicPr>
          <p:cNvPr id="120" name="Google Shape;120;p26"/>
          <p:cNvPicPr preferRelativeResize="0"/>
          <p:nvPr/>
        </p:nvPicPr>
        <p:blipFill>
          <a:blip r:embed="rId3">
            <a:alphaModFix/>
          </a:blip>
          <a:stretch>
            <a:fillRect/>
          </a:stretch>
        </p:blipFill>
        <p:spPr>
          <a:xfrm>
            <a:off x="2294300" y="0"/>
            <a:ext cx="2268100" cy="556250"/>
          </a:xfrm>
          <a:prstGeom prst="rect">
            <a:avLst/>
          </a:prstGeom>
          <a:noFill/>
          <a:ln>
            <a:noFill/>
          </a:ln>
        </p:spPr>
      </p:pic>
      <p:pic>
        <p:nvPicPr>
          <p:cNvPr id="121" name="Google Shape;121;p26"/>
          <p:cNvPicPr preferRelativeResize="0"/>
          <p:nvPr/>
        </p:nvPicPr>
        <p:blipFill>
          <a:blip r:embed="rId3">
            <a:alphaModFix/>
          </a:blip>
          <a:stretch>
            <a:fillRect/>
          </a:stretch>
        </p:blipFill>
        <p:spPr>
          <a:xfrm>
            <a:off x="4572000" y="0"/>
            <a:ext cx="2329277" cy="556250"/>
          </a:xfrm>
          <a:prstGeom prst="rect">
            <a:avLst/>
          </a:prstGeom>
          <a:noFill/>
          <a:ln>
            <a:noFill/>
          </a:ln>
        </p:spPr>
      </p:pic>
      <p:pic>
        <p:nvPicPr>
          <p:cNvPr id="122" name="Google Shape;122;p26"/>
          <p:cNvPicPr preferRelativeResize="0"/>
          <p:nvPr/>
        </p:nvPicPr>
        <p:blipFill>
          <a:blip r:embed="rId3">
            <a:alphaModFix/>
          </a:blip>
          <a:stretch>
            <a:fillRect/>
          </a:stretch>
        </p:blipFill>
        <p:spPr>
          <a:xfrm>
            <a:off x="6910875" y="0"/>
            <a:ext cx="2233126" cy="556250"/>
          </a:xfrm>
          <a:prstGeom prst="rect">
            <a:avLst/>
          </a:prstGeom>
          <a:noFill/>
          <a:ln>
            <a:noFill/>
          </a:ln>
        </p:spPr>
      </p:pic>
      <p:sp>
        <p:nvSpPr>
          <p:cNvPr id="123" name="Google Shape;123;p26"/>
          <p:cNvSpPr/>
          <p:nvPr/>
        </p:nvSpPr>
        <p:spPr>
          <a:xfrm>
            <a:off x="152400" y="737063"/>
            <a:ext cx="3357300" cy="1584600"/>
          </a:xfrm>
          <a:prstGeom prst="roundRect">
            <a:avLst>
              <a:gd fmla="val 16667" name="adj"/>
            </a:avLst>
          </a:prstGeom>
          <a:solidFill>
            <a:srgbClr val="D9EAD3"/>
          </a:solidFill>
          <a:ln cap="flat" cmpd="sng" w="2857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200">
                <a:solidFill>
                  <a:srgbClr val="274E13"/>
                </a:solidFill>
                <a:latin typeface="Lora"/>
                <a:ea typeface="Lora"/>
                <a:cs typeface="Lora"/>
                <a:sym typeface="Lora"/>
              </a:rPr>
              <a:t>Here are some leprechaun traps made by kids. Do you think these traps worked?</a:t>
            </a:r>
            <a:endParaRPr sz="2200">
              <a:solidFill>
                <a:srgbClr val="274E13"/>
              </a:solidFill>
              <a:latin typeface="Lora"/>
              <a:ea typeface="Lora"/>
              <a:cs typeface="Lora"/>
              <a:sym typeface="Lora"/>
            </a:endParaRPr>
          </a:p>
        </p:txBody>
      </p:sp>
      <p:pic>
        <p:nvPicPr>
          <p:cNvPr descr="Trae practices trying to catch a leprechaun using some lucky charms cereal and the best leprechaun trap in the whole world. (With Thor used as a proxy for that ever-elusive leprechaun)  Posted on St. Patrick's Day.  If you want the best way to know how to catch a leprechaun in the begining you should know that you must learn a little about them.  Leprechauns talk in in Irish to one and other but understand English, especially those that left Ireland to live in America in the early 1900's so they'll probably understand what you're saying so don't talk too loudly when designing and building your trap.  A leprechaun's most prized possesion is his pot of gold. A leprechaun's pot of gold is usually hidden underneath rocks and is almost always at the end of a rainbow. A leprechaun is always stays close to his his pot of gold! So when you want to how to catch a leprechaun look for a rainbow. When you know how to catch a leprechaun make sure you ask him for some of his gold.  You now prepared to catch a leprechaun!   So build a creative trap and be sure to whisper so that he won't hear your plans.  Once you have the little dude in your grasp hold onto him tightly and demand that he tells you were he has hidden his pot of gold.  If your trap is a good one ... it'll work everytime.  It's all in the planning, but remember to never underestimate a leprechaun." id="124" name="Google Shape;124;p26" title="The Best Leprechaun Trap Ever">
            <a:hlinkClick r:id="rId4"/>
          </p:cNvPr>
          <p:cNvPicPr preferRelativeResize="0"/>
          <p:nvPr/>
        </p:nvPicPr>
        <p:blipFill>
          <a:blip r:embed="rId5">
            <a:alphaModFix/>
          </a:blip>
          <a:stretch>
            <a:fillRect/>
          </a:stretch>
        </p:blipFill>
        <p:spPr>
          <a:xfrm>
            <a:off x="3645700" y="463900"/>
            <a:ext cx="3261875" cy="2347875"/>
          </a:xfrm>
          <a:prstGeom prst="rect">
            <a:avLst/>
          </a:prstGeom>
          <a:noFill/>
          <a:ln>
            <a:noFill/>
          </a:ln>
        </p:spPr>
      </p:pic>
      <p:pic>
        <p:nvPicPr>
          <p:cNvPr id="125" name="Google Shape;125;p26"/>
          <p:cNvPicPr preferRelativeResize="0"/>
          <p:nvPr/>
        </p:nvPicPr>
        <p:blipFill rotWithShape="1">
          <a:blip r:embed="rId6">
            <a:alphaModFix/>
          </a:blip>
          <a:srcRect b="0" l="11458" r="12605" t="0"/>
          <a:stretch/>
        </p:blipFill>
        <p:spPr>
          <a:xfrm>
            <a:off x="7270282" y="715100"/>
            <a:ext cx="1514331" cy="1329501"/>
          </a:xfrm>
          <a:prstGeom prst="rect">
            <a:avLst/>
          </a:prstGeom>
          <a:noFill/>
          <a:ln>
            <a:noFill/>
          </a:ln>
        </p:spPr>
      </p:pic>
      <p:pic>
        <p:nvPicPr>
          <p:cNvPr id="126" name="Google Shape;126;p26"/>
          <p:cNvPicPr preferRelativeResize="0"/>
          <p:nvPr/>
        </p:nvPicPr>
        <p:blipFill>
          <a:blip r:embed="rId7">
            <a:alphaModFix/>
          </a:blip>
          <a:stretch>
            <a:fillRect/>
          </a:stretch>
        </p:blipFill>
        <p:spPr>
          <a:xfrm>
            <a:off x="7043564" y="2203450"/>
            <a:ext cx="1967749" cy="2787649"/>
          </a:xfrm>
          <a:prstGeom prst="rect">
            <a:avLst/>
          </a:prstGeom>
          <a:noFill/>
          <a:ln>
            <a:noFill/>
          </a:ln>
        </p:spPr>
      </p:pic>
      <p:pic>
        <p:nvPicPr>
          <p:cNvPr id="127" name="Google Shape;127;p26"/>
          <p:cNvPicPr preferRelativeResize="0"/>
          <p:nvPr/>
        </p:nvPicPr>
        <p:blipFill rotWithShape="1">
          <a:blip r:embed="rId8">
            <a:alphaModFix/>
          </a:blip>
          <a:srcRect b="19061" l="0" r="0" t="0"/>
          <a:stretch/>
        </p:blipFill>
        <p:spPr>
          <a:xfrm>
            <a:off x="4008725" y="2989637"/>
            <a:ext cx="1801450" cy="2001464"/>
          </a:xfrm>
          <a:prstGeom prst="rect">
            <a:avLst/>
          </a:prstGeom>
          <a:noFill/>
          <a:ln>
            <a:noFill/>
          </a:ln>
        </p:spPr>
      </p:pic>
      <p:pic>
        <p:nvPicPr>
          <p:cNvPr id="128" name="Google Shape;128;p26"/>
          <p:cNvPicPr preferRelativeResize="0"/>
          <p:nvPr/>
        </p:nvPicPr>
        <p:blipFill>
          <a:blip r:embed="rId9">
            <a:alphaModFix/>
          </a:blip>
          <a:stretch>
            <a:fillRect/>
          </a:stretch>
        </p:blipFill>
        <p:spPr>
          <a:xfrm>
            <a:off x="457200" y="2502475"/>
            <a:ext cx="2488624" cy="248862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2" name="Shape 132"/>
        <p:cNvGrpSpPr/>
        <p:nvPr/>
      </p:nvGrpSpPr>
      <p:grpSpPr>
        <a:xfrm>
          <a:off x="0" y="0"/>
          <a:ext cx="0" cy="0"/>
          <a:chOff x="0" y="0"/>
          <a:chExt cx="0" cy="0"/>
        </a:xfrm>
      </p:grpSpPr>
      <p:sp>
        <p:nvSpPr>
          <p:cNvPr id="133" name="Google Shape;133;p27"/>
          <p:cNvSpPr/>
          <p:nvPr/>
        </p:nvSpPr>
        <p:spPr>
          <a:xfrm>
            <a:off x="7251925" y="86400"/>
            <a:ext cx="1782900" cy="1474800"/>
          </a:xfrm>
          <a:prstGeom prst="roundRect">
            <a:avLst>
              <a:gd fmla="val 16667" name="adj"/>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latin typeface="Lora"/>
                <a:ea typeface="Lora"/>
                <a:cs typeface="Lora"/>
                <a:sym typeface="Lora"/>
              </a:rPr>
              <a:t>Use the materials to make your own trap!</a:t>
            </a:r>
            <a:endParaRPr sz="2000">
              <a:latin typeface="Lora"/>
              <a:ea typeface="Lora"/>
              <a:cs typeface="Lora"/>
              <a:sym typeface="Lora"/>
            </a:endParaRPr>
          </a:p>
        </p:txBody>
      </p:sp>
      <p:pic>
        <p:nvPicPr>
          <p:cNvPr id="134" name="Google Shape;134;p27"/>
          <p:cNvPicPr preferRelativeResize="0"/>
          <p:nvPr/>
        </p:nvPicPr>
        <p:blipFill>
          <a:blip r:embed="rId4">
            <a:alphaModFix/>
          </a:blip>
          <a:stretch>
            <a:fillRect/>
          </a:stretch>
        </p:blipFill>
        <p:spPr>
          <a:xfrm flipH="1">
            <a:off x="553613" y="60713"/>
            <a:ext cx="666950" cy="666950"/>
          </a:xfrm>
          <a:prstGeom prst="rect">
            <a:avLst/>
          </a:prstGeom>
          <a:noFill/>
          <a:ln>
            <a:noFill/>
          </a:ln>
        </p:spPr>
      </p:pic>
      <p:sp>
        <p:nvSpPr>
          <p:cNvPr id="135" name="Google Shape;135;p27"/>
          <p:cNvSpPr txBox="1"/>
          <p:nvPr/>
        </p:nvSpPr>
        <p:spPr>
          <a:xfrm>
            <a:off x="0" y="0"/>
            <a:ext cx="666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highlight>
                  <a:srgbClr val="FFFFFF"/>
                </a:highlight>
              </a:rPr>
              <a:t>sticks</a:t>
            </a:r>
            <a:endParaRPr>
              <a:highlight>
                <a:srgbClr val="FFFFFF"/>
              </a:highlight>
            </a:endParaRPr>
          </a:p>
        </p:txBody>
      </p:sp>
      <p:pic>
        <p:nvPicPr>
          <p:cNvPr id="136" name="Google Shape;136;p27"/>
          <p:cNvPicPr preferRelativeResize="0"/>
          <p:nvPr/>
        </p:nvPicPr>
        <p:blipFill rotWithShape="1">
          <a:blip r:embed="rId4">
            <a:alphaModFix/>
          </a:blip>
          <a:srcRect b="0" l="33882" r="23647" t="29468"/>
          <a:stretch/>
        </p:blipFill>
        <p:spPr>
          <a:xfrm rot="3982999">
            <a:off x="888587" y="159972"/>
            <a:ext cx="480626" cy="798208"/>
          </a:xfrm>
          <a:prstGeom prst="rect">
            <a:avLst/>
          </a:prstGeom>
          <a:noFill/>
          <a:ln>
            <a:noFill/>
          </a:ln>
        </p:spPr>
      </p:pic>
      <p:pic>
        <p:nvPicPr>
          <p:cNvPr id="137" name="Google Shape;137;p27"/>
          <p:cNvPicPr preferRelativeResize="0"/>
          <p:nvPr/>
        </p:nvPicPr>
        <p:blipFill>
          <a:blip r:embed="rId4">
            <a:alphaModFix/>
          </a:blip>
          <a:stretch>
            <a:fillRect/>
          </a:stretch>
        </p:blipFill>
        <p:spPr>
          <a:xfrm rot="438136">
            <a:off x="-25" y="439875"/>
            <a:ext cx="666950" cy="666950"/>
          </a:xfrm>
          <a:prstGeom prst="rect">
            <a:avLst/>
          </a:prstGeom>
          <a:noFill/>
          <a:ln>
            <a:noFill/>
          </a:ln>
        </p:spPr>
      </p:pic>
      <p:sp>
        <p:nvSpPr>
          <p:cNvPr id="138" name="Google Shape;138;p27"/>
          <p:cNvSpPr txBox="1"/>
          <p:nvPr/>
        </p:nvSpPr>
        <p:spPr>
          <a:xfrm>
            <a:off x="1590848" y="60725"/>
            <a:ext cx="666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highlight>
                  <a:srgbClr val="FFFFFF"/>
                </a:highlight>
              </a:rPr>
              <a:t>steps</a:t>
            </a:r>
            <a:endParaRPr>
              <a:highlight>
                <a:srgbClr val="FFFFFF"/>
              </a:highlight>
            </a:endParaRPr>
          </a:p>
        </p:txBody>
      </p:sp>
      <p:pic>
        <p:nvPicPr>
          <p:cNvPr id="139" name="Google Shape;139;p27"/>
          <p:cNvPicPr preferRelativeResize="0"/>
          <p:nvPr/>
        </p:nvPicPr>
        <p:blipFill rotWithShape="1">
          <a:blip r:embed="rId5">
            <a:alphaModFix/>
          </a:blip>
          <a:srcRect b="0" l="13652" r="12070" t="0"/>
          <a:stretch/>
        </p:blipFill>
        <p:spPr>
          <a:xfrm>
            <a:off x="2003275" y="24088"/>
            <a:ext cx="794750" cy="1069975"/>
          </a:xfrm>
          <a:prstGeom prst="rect">
            <a:avLst/>
          </a:prstGeom>
          <a:noFill/>
          <a:ln>
            <a:noFill/>
          </a:ln>
        </p:spPr>
      </p:pic>
      <p:pic>
        <p:nvPicPr>
          <p:cNvPr id="140" name="Google Shape;140;p27"/>
          <p:cNvPicPr preferRelativeResize="0"/>
          <p:nvPr/>
        </p:nvPicPr>
        <p:blipFill>
          <a:blip r:embed="rId6">
            <a:alphaModFix/>
          </a:blip>
          <a:stretch>
            <a:fillRect/>
          </a:stretch>
        </p:blipFill>
        <p:spPr>
          <a:xfrm>
            <a:off x="2722013" y="1"/>
            <a:ext cx="1219875" cy="998300"/>
          </a:xfrm>
          <a:prstGeom prst="rect">
            <a:avLst/>
          </a:prstGeom>
          <a:noFill/>
          <a:ln>
            <a:noFill/>
          </a:ln>
        </p:spPr>
      </p:pic>
      <p:pic>
        <p:nvPicPr>
          <p:cNvPr id="141" name="Google Shape;141;p27"/>
          <p:cNvPicPr preferRelativeResize="0"/>
          <p:nvPr/>
        </p:nvPicPr>
        <p:blipFill>
          <a:blip r:embed="rId7">
            <a:alphaModFix/>
          </a:blip>
          <a:stretch>
            <a:fillRect/>
          </a:stretch>
        </p:blipFill>
        <p:spPr>
          <a:xfrm>
            <a:off x="2369188" y="998300"/>
            <a:ext cx="811375" cy="811375"/>
          </a:xfrm>
          <a:prstGeom prst="rect">
            <a:avLst/>
          </a:prstGeom>
          <a:noFill/>
          <a:ln>
            <a:noFill/>
          </a:ln>
        </p:spPr>
      </p:pic>
      <p:pic>
        <p:nvPicPr>
          <p:cNvPr id="142" name="Google Shape;142;p27"/>
          <p:cNvPicPr preferRelativeResize="0"/>
          <p:nvPr/>
        </p:nvPicPr>
        <p:blipFill rotWithShape="1">
          <a:blip r:embed="rId8">
            <a:alphaModFix/>
          </a:blip>
          <a:srcRect b="0" l="0" r="11134" t="11134"/>
          <a:stretch/>
        </p:blipFill>
        <p:spPr>
          <a:xfrm>
            <a:off x="926700" y="460925"/>
            <a:ext cx="1069975" cy="1069975"/>
          </a:xfrm>
          <a:prstGeom prst="rect">
            <a:avLst/>
          </a:prstGeom>
          <a:noFill/>
          <a:ln>
            <a:noFill/>
          </a:ln>
        </p:spPr>
      </p:pic>
      <p:sp>
        <p:nvSpPr>
          <p:cNvPr id="143" name="Google Shape;143;p27"/>
          <p:cNvSpPr txBox="1"/>
          <p:nvPr/>
        </p:nvSpPr>
        <p:spPr>
          <a:xfrm>
            <a:off x="3933000" y="0"/>
            <a:ext cx="666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highlight>
                  <a:srgbClr val="FFFFFF"/>
                </a:highlight>
              </a:rPr>
              <a:t>boxes</a:t>
            </a:r>
            <a:endParaRPr>
              <a:highlight>
                <a:srgbClr val="FFFFFF"/>
              </a:highlight>
            </a:endParaRPr>
          </a:p>
        </p:txBody>
      </p:sp>
      <p:pic>
        <p:nvPicPr>
          <p:cNvPr id="144" name="Google Shape;144;p27"/>
          <p:cNvPicPr preferRelativeResize="0"/>
          <p:nvPr/>
        </p:nvPicPr>
        <p:blipFill rotWithShape="1">
          <a:blip r:embed="rId9">
            <a:alphaModFix/>
          </a:blip>
          <a:srcRect b="25684" l="25005" r="23202" t="25596"/>
          <a:stretch/>
        </p:blipFill>
        <p:spPr>
          <a:xfrm>
            <a:off x="3886415" y="310131"/>
            <a:ext cx="1069950" cy="629021"/>
          </a:xfrm>
          <a:prstGeom prst="rect">
            <a:avLst/>
          </a:prstGeom>
          <a:noFill/>
          <a:ln>
            <a:noFill/>
          </a:ln>
        </p:spPr>
      </p:pic>
      <p:pic>
        <p:nvPicPr>
          <p:cNvPr id="145" name="Google Shape;145;p27"/>
          <p:cNvPicPr preferRelativeResize="0"/>
          <p:nvPr/>
        </p:nvPicPr>
        <p:blipFill rotWithShape="1">
          <a:blip r:embed="rId10">
            <a:alphaModFix/>
          </a:blip>
          <a:srcRect b="0" l="0" r="5517" t="0"/>
          <a:stretch/>
        </p:blipFill>
        <p:spPr>
          <a:xfrm>
            <a:off x="4740787" y="-7157"/>
            <a:ext cx="1069974" cy="1132471"/>
          </a:xfrm>
          <a:prstGeom prst="rect">
            <a:avLst/>
          </a:prstGeom>
          <a:noFill/>
          <a:ln>
            <a:noFill/>
          </a:ln>
        </p:spPr>
      </p:pic>
      <p:pic>
        <p:nvPicPr>
          <p:cNvPr id="146" name="Google Shape;146;p27"/>
          <p:cNvPicPr preferRelativeResize="0"/>
          <p:nvPr/>
        </p:nvPicPr>
        <p:blipFill>
          <a:blip r:embed="rId11">
            <a:alphaModFix/>
          </a:blip>
          <a:stretch>
            <a:fillRect/>
          </a:stretch>
        </p:blipFill>
        <p:spPr>
          <a:xfrm>
            <a:off x="4364123" y="870052"/>
            <a:ext cx="746300" cy="839799"/>
          </a:xfrm>
          <a:prstGeom prst="rect">
            <a:avLst/>
          </a:prstGeom>
          <a:noFill/>
          <a:ln>
            <a:noFill/>
          </a:ln>
        </p:spPr>
      </p:pic>
      <p:pic>
        <p:nvPicPr>
          <p:cNvPr id="147" name="Google Shape;147;p27"/>
          <p:cNvPicPr preferRelativeResize="0"/>
          <p:nvPr/>
        </p:nvPicPr>
        <p:blipFill rotWithShape="1">
          <a:blip r:embed="rId12">
            <a:alphaModFix/>
          </a:blip>
          <a:srcRect b="23889" l="0" r="0" t="13994"/>
          <a:stretch/>
        </p:blipFill>
        <p:spPr>
          <a:xfrm>
            <a:off x="5810750" y="35644"/>
            <a:ext cx="1069950" cy="717106"/>
          </a:xfrm>
          <a:prstGeom prst="rect">
            <a:avLst/>
          </a:prstGeom>
          <a:noFill/>
          <a:ln>
            <a:noFill/>
          </a:ln>
        </p:spPr>
      </p:pic>
      <p:pic>
        <p:nvPicPr>
          <p:cNvPr id="148" name="Google Shape;148;p27"/>
          <p:cNvPicPr preferRelativeResize="0"/>
          <p:nvPr/>
        </p:nvPicPr>
        <p:blipFill>
          <a:blip r:embed="rId13">
            <a:alphaModFix/>
          </a:blip>
          <a:stretch>
            <a:fillRect/>
          </a:stretch>
        </p:blipFill>
        <p:spPr>
          <a:xfrm>
            <a:off x="5810738" y="843499"/>
            <a:ext cx="950850" cy="892913"/>
          </a:xfrm>
          <a:prstGeom prst="rect">
            <a:avLst/>
          </a:prstGeom>
          <a:noFill/>
          <a:ln>
            <a:noFill/>
          </a:ln>
        </p:spPr>
      </p:pic>
      <p:sp>
        <p:nvSpPr>
          <p:cNvPr id="149" name="Google Shape;149;p27"/>
          <p:cNvSpPr txBox="1"/>
          <p:nvPr/>
        </p:nvSpPr>
        <p:spPr>
          <a:xfrm>
            <a:off x="7461925" y="1638350"/>
            <a:ext cx="137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a:highlight>
                  <a:srgbClr val="FFFFFF"/>
                </a:highlight>
              </a:rPr>
              <a:t>fake gold (bait)</a:t>
            </a:r>
            <a:endParaRPr>
              <a:highlight>
                <a:srgbClr val="FFFFFF"/>
              </a:highlight>
            </a:endParaRPr>
          </a:p>
        </p:txBody>
      </p:sp>
      <p:pic>
        <p:nvPicPr>
          <p:cNvPr id="150" name="Google Shape;150;p27"/>
          <p:cNvPicPr preferRelativeResize="0"/>
          <p:nvPr/>
        </p:nvPicPr>
        <p:blipFill>
          <a:blip r:embed="rId14">
            <a:alphaModFix/>
          </a:blip>
          <a:stretch>
            <a:fillRect/>
          </a:stretch>
        </p:blipFill>
        <p:spPr>
          <a:xfrm>
            <a:off x="8591767" y="2038549"/>
            <a:ext cx="552225" cy="519150"/>
          </a:xfrm>
          <a:prstGeom prst="rect">
            <a:avLst/>
          </a:prstGeom>
          <a:noFill/>
          <a:ln>
            <a:noFill/>
          </a:ln>
        </p:spPr>
      </p:pic>
      <p:pic>
        <p:nvPicPr>
          <p:cNvPr id="151" name="Google Shape;151;p27"/>
          <p:cNvPicPr preferRelativeResize="0"/>
          <p:nvPr/>
        </p:nvPicPr>
        <p:blipFill>
          <a:blip r:embed="rId15">
            <a:alphaModFix/>
          </a:blip>
          <a:stretch>
            <a:fillRect/>
          </a:stretch>
        </p:blipFill>
        <p:spPr>
          <a:xfrm>
            <a:off x="7461925" y="2006750"/>
            <a:ext cx="950850" cy="582734"/>
          </a:xfrm>
          <a:prstGeom prst="rect">
            <a:avLst/>
          </a:prstGeom>
          <a:noFill/>
          <a:ln>
            <a:noFill/>
          </a:ln>
        </p:spPr>
      </p:pic>
      <p:pic>
        <p:nvPicPr>
          <p:cNvPr id="152" name="Google Shape;152;p27"/>
          <p:cNvPicPr preferRelativeResize="0"/>
          <p:nvPr/>
        </p:nvPicPr>
        <p:blipFill>
          <a:blip r:embed="rId16">
            <a:alphaModFix/>
          </a:blip>
          <a:stretch>
            <a:fillRect/>
          </a:stretch>
        </p:blipFill>
        <p:spPr>
          <a:xfrm>
            <a:off x="7061737" y="1638350"/>
            <a:ext cx="400200" cy="400200"/>
          </a:xfrm>
          <a:prstGeom prst="rect">
            <a:avLst/>
          </a:prstGeom>
          <a:noFill/>
          <a:ln>
            <a:noFill/>
          </a:ln>
        </p:spPr>
      </p:pic>
      <p:sp>
        <p:nvSpPr>
          <p:cNvPr id="153" name="Google Shape;153;p27"/>
          <p:cNvSpPr txBox="1"/>
          <p:nvPr/>
        </p:nvSpPr>
        <p:spPr>
          <a:xfrm>
            <a:off x="7631425" y="2658600"/>
            <a:ext cx="12039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200">
                <a:highlight>
                  <a:srgbClr val="FFFFFF"/>
                </a:highlight>
              </a:rPr>
              <a:t>Lucky Charms cereal (bait)</a:t>
            </a:r>
            <a:endParaRPr sz="1200">
              <a:highlight>
                <a:srgbClr val="FFFFFF"/>
              </a:highlight>
            </a:endParaRPr>
          </a:p>
        </p:txBody>
      </p:sp>
      <p:pic>
        <p:nvPicPr>
          <p:cNvPr id="154" name="Google Shape;154;p27"/>
          <p:cNvPicPr preferRelativeResize="0"/>
          <p:nvPr/>
        </p:nvPicPr>
        <p:blipFill>
          <a:blip r:embed="rId17">
            <a:alphaModFix/>
          </a:blip>
          <a:stretch>
            <a:fillRect/>
          </a:stretch>
        </p:blipFill>
        <p:spPr>
          <a:xfrm>
            <a:off x="8332650" y="3212705"/>
            <a:ext cx="811350" cy="620146"/>
          </a:xfrm>
          <a:prstGeom prst="rect">
            <a:avLst/>
          </a:prstGeom>
          <a:noFill/>
          <a:ln>
            <a:noFill/>
          </a:ln>
        </p:spPr>
      </p:pic>
      <p:pic>
        <p:nvPicPr>
          <p:cNvPr id="155" name="Google Shape;155;p27"/>
          <p:cNvPicPr preferRelativeResize="0"/>
          <p:nvPr/>
        </p:nvPicPr>
        <p:blipFill rotWithShape="1">
          <a:blip r:embed="rId18">
            <a:alphaModFix/>
          </a:blip>
          <a:srcRect b="7368" l="16086" r="0" t="17057"/>
          <a:stretch/>
        </p:blipFill>
        <p:spPr>
          <a:xfrm>
            <a:off x="7603900" y="3281825"/>
            <a:ext cx="666900" cy="400200"/>
          </a:xfrm>
          <a:prstGeom prst="rect">
            <a:avLst/>
          </a:prstGeom>
          <a:noFill/>
          <a:ln>
            <a:noFill/>
          </a:ln>
        </p:spPr>
      </p:pic>
      <p:sp>
        <p:nvSpPr>
          <p:cNvPr id="156" name="Google Shape;156;p27"/>
          <p:cNvSpPr txBox="1"/>
          <p:nvPr/>
        </p:nvSpPr>
        <p:spPr>
          <a:xfrm>
            <a:off x="0" y="1203875"/>
            <a:ext cx="878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highlight>
                  <a:srgbClr val="FFFFFF"/>
                </a:highlight>
              </a:rPr>
              <a:t>ladders</a:t>
            </a:r>
            <a:endParaRPr>
              <a:highlight>
                <a:srgbClr val="FFFFFF"/>
              </a:highlight>
            </a:endParaRPr>
          </a:p>
        </p:txBody>
      </p:sp>
      <p:pic>
        <p:nvPicPr>
          <p:cNvPr id="157" name="Google Shape;157;p27"/>
          <p:cNvPicPr preferRelativeResize="0"/>
          <p:nvPr/>
        </p:nvPicPr>
        <p:blipFill rotWithShape="1">
          <a:blip r:embed="rId19">
            <a:alphaModFix/>
          </a:blip>
          <a:srcRect b="0" l="27652" r="29870" t="0"/>
          <a:stretch/>
        </p:blipFill>
        <p:spPr>
          <a:xfrm rot="673166">
            <a:off x="57300" y="1572207"/>
            <a:ext cx="552300" cy="1300243"/>
          </a:xfrm>
          <a:prstGeom prst="rect">
            <a:avLst/>
          </a:prstGeom>
          <a:noFill/>
          <a:ln>
            <a:noFill/>
          </a:ln>
        </p:spPr>
      </p:pic>
      <p:pic>
        <p:nvPicPr>
          <p:cNvPr id="158" name="Google Shape;158;p27"/>
          <p:cNvPicPr preferRelativeResize="0"/>
          <p:nvPr/>
        </p:nvPicPr>
        <p:blipFill rotWithShape="1">
          <a:blip r:embed="rId20">
            <a:alphaModFix/>
          </a:blip>
          <a:srcRect b="0" l="30145" r="30117" t="0"/>
          <a:stretch/>
        </p:blipFill>
        <p:spPr>
          <a:xfrm rot="10">
            <a:off x="783846" y="1548263"/>
            <a:ext cx="401788" cy="1348126"/>
          </a:xfrm>
          <a:prstGeom prst="rect">
            <a:avLst/>
          </a:prstGeom>
          <a:noFill/>
          <a:ln>
            <a:noFill/>
          </a:ln>
        </p:spPr>
      </p:pic>
      <p:sp>
        <p:nvSpPr>
          <p:cNvPr id="159" name="Google Shape;159;p27"/>
          <p:cNvSpPr txBox="1"/>
          <p:nvPr/>
        </p:nvSpPr>
        <p:spPr>
          <a:xfrm>
            <a:off x="5780375" y="1827150"/>
            <a:ext cx="1130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highlight>
                  <a:srgbClr val="FFFFFF"/>
                </a:highlight>
              </a:rPr>
              <a:t>decorations</a:t>
            </a:r>
            <a:endParaRPr>
              <a:highlight>
                <a:srgbClr val="FFFFFF"/>
              </a:highlight>
            </a:endParaRPr>
          </a:p>
        </p:txBody>
      </p:sp>
      <p:pic>
        <p:nvPicPr>
          <p:cNvPr id="160" name="Google Shape;160;p27"/>
          <p:cNvPicPr preferRelativeResize="0"/>
          <p:nvPr/>
        </p:nvPicPr>
        <p:blipFill>
          <a:blip r:embed="rId21">
            <a:alphaModFix/>
          </a:blip>
          <a:stretch>
            <a:fillRect/>
          </a:stretch>
        </p:blipFill>
        <p:spPr>
          <a:xfrm>
            <a:off x="6521150" y="2227350"/>
            <a:ext cx="878400" cy="439200"/>
          </a:xfrm>
          <a:prstGeom prst="rect">
            <a:avLst/>
          </a:prstGeom>
          <a:noFill/>
          <a:ln>
            <a:noFill/>
          </a:ln>
        </p:spPr>
      </p:pic>
      <p:pic>
        <p:nvPicPr>
          <p:cNvPr id="161" name="Google Shape;161;p27"/>
          <p:cNvPicPr preferRelativeResize="0"/>
          <p:nvPr/>
        </p:nvPicPr>
        <p:blipFill>
          <a:blip r:embed="rId22">
            <a:alphaModFix/>
          </a:blip>
          <a:stretch>
            <a:fillRect/>
          </a:stretch>
        </p:blipFill>
        <p:spPr>
          <a:xfrm>
            <a:off x="5647425" y="2180557"/>
            <a:ext cx="811350" cy="532792"/>
          </a:xfrm>
          <a:prstGeom prst="rect">
            <a:avLst/>
          </a:prstGeom>
          <a:noFill/>
          <a:ln>
            <a:noFill/>
          </a:ln>
        </p:spPr>
      </p:pic>
      <p:pic>
        <p:nvPicPr>
          <p:cNvPr id="162" name="Google Shape;162;p27"/>
          <p:cNvPicPr preferRelativeResize="0"/>
          <p:nvPr/>
        </p:nvPicPr>
        <p:blipFill>
          <a:blip r:embed="rId23">
            <a:alphaModFix/>
          </a:blip>
          <a:stretch>
            <a:fillRect/>
          </a:stretch>
        </p:blipFill>
        <p:spPr>
          <a:xfrm>
            <a:off x="7061725" y="2855350"/>
            <a:ext cx="400200" cy="400200"/>
          </a:xfrm>
          <a:prstGeom prst="rect">
            <a:avLst/>
          </a:prstGeom>
          <a:noFill/>
          <a:ln>
            <a:noFill/>
          </a:ln>
        </p:spPr>
      </p:pic>
      <p:pic>
        <p:nvPicPr>
          <p:cNvPr id="163" name="Google Shape;163;p27"/>
          <p:cNvPicPr preferRelativeResize="0"/>
          <p:nvPr/>
        </p:nvPicPr>
        <p:blipFill rotWithShape="1">
          <a:blip r:embed="rId24">
            <a:alphaModFix/>
          </a:blip>
          <a:srcRect b="14034" l="0" r="0" t="13991"/>
          <a:stretch/>
        </p:blipFill>
        <p:spPr>
          <a:xfrm>
            <a:off x="6145925" y="2786863"/>
            <a:ext cx="746300" cy="53718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7" name="Shape 167"/>
        <p:cNvGrpSpPr/>
        <p:nvPr/>
      </p:nvGrpSpPr>
      <p:grpSpPr>
        <a:xfrm>
          <a:off x="0" y="0"/>
          <a:ext cx="0" cy="0"/>
          <a:chOff x="0" y="0"/>
          <a:chExt cx="0" cy="0"/>
        </a:xfrm>
      </p:grpSpPr>
      <p:sp>
        <p:nvSpPr>
          <p:cNvPr id="168" name="Google Shape;168;p28"/>
          <p:cNvSpPr/>
          <p:nvPr/>
        </p:nvSpPr>
        <p:spPr>
          <a:xfrm>
            <a:off x="80575" y="86400"/>
            <a:ext cx="2615400" cy="934200"/>
          </a:xfrm>
          <a:prstGeom prst="roundRect">
            <a:avLst>
              <a:gd fmla="val 16667" name="adj"/>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latin typeface="Lora"/>
                <a:ea typeface="Lora"/>
                <a:cs typeface="Lora"/>
                <a:sym typeface="Lora"/>
              </a:rPr>
              <a:t>Describe your trap. How does it work?</a:t>
            </a:r>
            <a:endParaRPr sz="2000">
              <a:latin typeface="Lora"/>
              <a:ea typeface="Lora"/>
              <a:cs typeface="Lora"/>
              <a:sym typeface="Lora"/>
            </a:endParaRPr>
          </a:p>
        </p:txBody>
      </p:sp>
      <p:sp>
        <p:nvSpPr>
          <p:cNvPr id="169" name="Google Shape;169;p28"/>
          <p:cNvSpPr/>
          <p:nvPr/>
        </p:nvSpPr>
        <p:spPr>
          <a:xfrm>
            <a:off x="2999475" y="68600"/>
            <a:ext cx="5823600" cy="3145500"/>
          </a:xfrm>
          <a:prstGeom prst="roundRect">
            <a:avLst>
              <a:gd fmla="val 16667" name="adj"/>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sz="2000">
                <a:latin typeface="Lora"/>
                <a:ea typeface="Lora"/>
                <a:cs typeface="Lora"/>
                <a:sym typeface="Lora"/>
              </a:rPr>
              <a:t>Type here.</a:t>
            </a:r>
            <a:endParaRPr sz="2000">
              <a:latin typeface="Lora"/>
              <a:ea typeface="Lora"/>
              <a:cs typeface="Lora"/>
              <a:sym typeface="Lora"/>
            </a:endParaRPr>
          </a:p>
          <a:p>
            <a:pPr indent="0" lvl="0" marL="0" rtl="0" algn="l">
              <a:spcBef>
                <a:spcPts val="0"/>
              </a:spcBef>
              <a:spcAft>
                <a:spcPts val="0"/>
              </a:spcAft>
              <a:buNone/>
            </a:pPr>
            <a:r>
              <a:t/>
            </a:r>
            <a:endParaRPr sz="2000">
              <a:latin typeface="Lora"/>
              <a:ea typeface="Lora"/>
              <a:cs typeface="Lora"/>
              <a:sym typeface="Lora"/>
            </a:endParaRPr>
          </a:p>
        </p:txBody>
      </p:sp>
      <p:sp>
        <p:nvSpPr>
          <p:cNvPr id="170" name="Google Shape;170;p28"/>
          <p:cNvSpPr/>
          <p:nvPr/>
        </p:nvSpPr>
        <p:spPr>
          <a:xfrm>
            <a:off x="783575" y="3424525"/>
            <a:ext cx="7744200" cy="1632300"/>
          </a:xfrm>
          <a:prstGeom prst="roundRect">
            <a:avLst>
              <a:gd fmla="val 16667" name="adj"/>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latin typeface="Lora"/>
                <a:ea typeface="Lora"/>
                <a:cs typeface="Lora"/>
                <a:sym typeface="Lora"/>
              </a:rPr>
              <a:t>Place the circle around your prediction:</a:t>
            </a:r>
            <a:endParaRPr sz="2000">
              <a:latin typeface="Lora"/>
              <a:ea typeface="Lora"/>
              <a:cs typeface="Lora"/>
              <a:sym typeface="Lora"/>
            </a:endParaRPr>
          </a:p>
          <a:p>
            <a:pPr indent="0" lvl="0" marL="0" rtl="0" algn="ctr">
              <a:spcBef>
                <a:spcPts val="0"/>
              </a:spcBef>
              <a:spcAft>
                <a:spcPts val="0"/>
              </a:spcAft>
              <a:buNone/>
            </a:pPr>
            <a:r>
              <a:t/>
            </a:r>
            <a:endParaRPr sz="2000">
              <a:latin typeface="Lora"/>
              <a:ea typeface="Lora"/>
              <a:cs typeface="Lora"/>
              <a:sym typeface="Lora"/>
            </a:endParaRPr>
          </a:p>
          <a:p>
            <a:pPr indent="0" lvl="0" marL="0" rtl="0" algn="ctr">
              <a:spcBef>
                <a:spcPts val="0"/>
              </a:spcBef>
              <a:spcAft>
                <a:spcPts val="0"/>
              </a:spcAft>
              <a:buNone/>
            </a:pPr>
            <a:r>
              <a:t/>
            </a:r>
            <a:endParaRPr sz="2000">
              <a:latin typeface="Lora"/>
              <a:ea typeface="Lora"/>
              <a:cs typeface="Lora"/>
              <a:sym typeface="Lora"/>
            </a:endParaRPr>
          </a:p>
          <a:p>
            <a:pPr indent="0" lvl="0" marL="0" rtl="0" algn="ctr">
              <a:spcBef>
                <a:spcPts val="0"/>
              </a:spcBef>
              <a:spcAft>
                <a:spcPts val="0"/>
              </a:spcAft>
              <a:buNone/>
            </a:pPr>
            <a:r>
              <a:rPr lang="en-GB" sz="2000">
                <a:latin typeface="Lora"/>
                <a:ea typeface="Lora"/>
                <a:cs typeface="Lora"/>
                <a:sym typeface="Lora"/>
              </a:rPr>
              <a:t>My trap            </a:t>
            </a:r>
            <a:r>
              <a:rPr b="1" lang="en-GB" sz="2000">
                <a:latin typeface="Lora"/>
                <a:ea typeface="Lora"/>
                <a:cs typeface="Lora"/>
                <a:sym typeface="Lora"/>
              </a:rPr>
              <a:t>will      </a:t>
            </a:r>
            <a:r>
              <a:rPr lang="en-GB" sz="2000">
                <a:latin typeface="Lora"/>
                <a:ea typeface="Lora"/>
                <a:cs typeface="Lora"/>
                <a:sym typeface="Lora"/>
              </a:rPr>
              <a:t>  /      </a:t>
            </a:r>
            <a:r>
              <a:rPr b="1" lang="en-GB" sz="2000">
                <a:latin typeface="Lora"/>
                <a:ea typeface="Lora"/>
                <a:cs typeface="Lora"/>
                <a:sym typeface="Lora"/>
              </a:rPr>
              <a:t>will not  </a:t>
            </a:r>
            <a:r>
              <a:rPr lang="en-GB" sz="2000">
                <a:latin typeface="Lora"/>
                <a:ea typeface="Lora"/>
                <a:cs typeface="Lora"/>
                <a:sym typeface="Lora"/>
              </a:rPr>
              <a:t>   catch a leprechaun.</a:t>
            </a:r>
            <a:endParaRPr sz="2000">
              <a:latin typeface="Lora"/>
              <a:ea typeface="Lora"/>
              <a:cs typeface="Lora"/>
              <a:sym typeface="Lora"/>
            </a:endParaRPr>
          </a:p>
          <a:p>
            <a:pPr indent="0" lvl="0" marL="0" rtl="0" algn="ctr">
              <a:spcBef>
                <a:spcPts val="0"/>
              </a:spcBef>
              <a:spcAft>
                <a:spcPts val="0"/>
              </a:spcAft>
              <a:buNone/>
            </a:pPr>
            <a:r>
              <a:t/>
            </a:r>
            <a:endParaRPr sz="2000">
              <a:latin typeface="Lora"/>
              <a:ea typeface="Lora"/>
              <a:cs typeface="Lora"/>
              <a:sym typeface="Lora"/>
            </a:endParaRPr>
          </a:p>
        </p:txBody>
      </p:sp>
      <p:pic>
        <p:nvPicPr>
          <p:cNvPr id="171" name="Google Shape;171;p28"/>
          <p:cNvPicPr preferRelativeResize="0"/>
          <p:nvPr/>
        </p:nvPicPr>
        <p:blipFill>
          <a:blip r:embed="rId4">
            <a:alphaModFix/>
          </a:blip>
          <a:stretch>
            <a:fillRect/>
          </a:stretch>
        </p:blipFill>
        <p:spPr>
          <a:xfrm>
            <a:off x="868850" y="3353850"/>
            <a:ext cx="1400726" cy="1091300"/>
          </a:xfrm>
          <a:prstGeom prst="rect">
            <a:avLst/>
          </a:prstGeom>
          <a:noFill/>
          <a:ln>
            <a:noFill/>
          </a:ln>
        </p:spPr>
      </p:pic>
      <p:pic>
        <p:nvPicPr>
          <p:cNvPr id="172" name="Google Shape;172;p28"/>
          <p:cNvPicPr preferRelativeResize="0"/>
          <p:nvPr/>
        </p:nvPicPr>
        <p:blipFill>
          <a:blip r:embed="rId5">
            <a:alphaModFix/>
          </a:blip>
          <a:stretch>
            <a:fillRect/>
          </a:stretch>
        </p:blipFill>
        <p:spPr>
          <a:xfrm>
            <a:off x="152400" y="1173000"/>
            <a:ext cx="2538111" cy="20284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pic>
        <p:nvPicPr>
          <p:cNvPr descr="Glitter Shamrock - SHAMROCK animated gifs : hellokids.com" id="177" name="Google Shape;177;p29">
            <a:hlinkClick r:id="rId3"/>
          </p:cNvPr>
          <p:cNvPicPr preferRelativeResize="0"/>
          <p:nvPr/>
        </p:nvPicPr>
        <p:blipFill>
          <a:blip r:embed="rId4">
            <a:alphaModFix/>
          </a:blip>
          <a:stretch>
            <a:fillRect/>
          </a:stretch>
        </p:blipFill>
        <p:spPr>
          <a:xfrm rot="-981199">
            <a:off x="576193" y="334673"/>
            <a:ext cx="451255" cy="451255"/>
          </a:xfrm>
          <a:prstGeom prst="rect">
            <a:avLst/>
          </a:prstGeom>
          <a:noFill/>
          <a:ln>
            <a:noFill/>
          </a:ln>
        </p:spPr>
      </p:pic>
      <p:pic>
        <p:nvPicPr>
          <p:cNvPr descr="Glitter Shamrock - SHAMROCK animated gifs : hellokids.com" id="178" name="Google Shape;178;p29">
            <a:hlinkClick r:id="rId5"/>
          </p:cNvPr>
          <p:cNvPicPr preferRelativeResize="0"/>
          <p:nvPr/>
        </p:nvPicPr>
        <p:blipFill>
          <a:blip r:embed="rId4">
            <a:alphaModFix/>
          </a:blip>
          <a:stretch>
            <a:fillRect/>
          </a:stretch>
        </p:blipFill>
        <p:spPr>
          <a:xfrm rot="601784">
            <a:off x="1450643" y="1916798"/>
            <a:ext cx="451256" cy="451256"/>
          </a:xfrm>
          <a:prstGeom prst="rect">
            <a:avLst/>
          </a:prstGeom>
          <a:noFill/>
          <a:ln>
            <a:noFill/>
          </a:ln>
        </p:spPr>
      </p:pic>
      <p:pic>
        <p:nvPicPr>
          <p:cNvPr descr="Glitter Shamrock - SHAMROCK animated gifs : hellokids.com" id="179" name="Google Shape;179;p29">
            <a:hlinkClick r:id="rId6"/>
          </p:cNvPr>
          <p:cNvPicPr preferRelativeResize="0"/>
          <p:nvPr/>
        </p:nvPicPr>
        <p:blipFill>
          <a:blip r:embed="rId4">
            <a:alphaModFix/>
          </a:blip>
          <a:stretch>
            <a:fillRect/>
          </a:stretch>
        </p:blipFill>
        <p:spPr>
          <a:xfrm rot="601784">
            <a:off x="2664293" y="2422773"/>
            <a:ext cx="451256" cy="451256"/>
          </a:xfrm>
          <a:prstGeom prst="rect">
            <a:avLst/>
          </a:prstGeom>
          <a:noFill/>
          <a:ln>
            <a:noFill/>
          </a:ln>
        </p:spPr>
      </p:pic>
      <p:pic>
        <p:nvPicPr>
          <p:cNvPr descr="Glitter Shamrock - SHAMROCK animated gifs : hellokids.com" id="180" name="Google Shape;180;p29">
            <a:hlinkClick r:id="rId7"/>
          </p:cNvPr>
          <p:cNvPicPr preferRelativeResize="0"/>
          <p:nvPr/>
        </p:nvPicPr>
        <p:blipFill>
          <a:blip r:embed="rId4">
            <a:alphaModFix/>
          </a:blip>
          <a:stretch>
            <a:fillRect/>
          </a:stretch>
        </p:blipFill>
        <p:spPr>
          <a:xfrm flipH="1" rot="-601784">
            <a:off x="4747993" y="3351823"/>
            <a:ext cx="451256" cy="451256"/>
          </a:xfrm>
          <a:prstGeom prst="rect">
            <a:avLst/>
          </a:prstGeom>
          <a:noFill/>
          <a:ln>
            <a:noFill/>
          </a:ln>
        </p:spPr>
      </p:pic>
      <p:pic>
        <p:nvPicPr>
          <p:cNvPr id="181" name="Google Shape;181;p29"/>
          <p:cNvPicPr preferRelativeResize="0"/>
          <p:nvPr/>
        </p:nvPicPr>
        <p:blipFill>
          <a:blip r:embed="rId8">
            <a:alphaModFix/>
          </a:blip>
          <a:stretch>
            <a:fillRect/>
          </a:stretch>
        </p:blipFill>
        <p:spPr>
          <a:xfrm>
            <a:off x="521800" y="2045438"/>
            <a:ext cx="1265800" cy="1052625"/>
          </a:xfrm>
          <a:prstGeom prst="rect">
            <a:avLst/>
          </a:prstGeom>
          <a:noFill/>
          <a:ln>
            <a:noFill/>
          </a:ln>
        </p:spPr>
      </p:pic>
      <p:pic>
        <p:nvPicPr>
          <p:cNvPr descr="video thumbnail" id="182" name="Google Shape;182;p29"/>
          <p:cNvPicPr preferRelativeResize="0"/>
          <p:nvPr/>
        </p:nvPicPr>
        <p:blipFill rotWithShape="1">
          <a:blip r:embed="rId9">
            <a:alphaModFix/>
          </a:blip>
          <a:srcRect b="0" l="15836" r="10984" t="0"/>
          <a:stretch/>
        </p:blipFill>
        <p:spPr>
          <a:xfrm>
            <a:off x="2628450" y="826425"/>
            <a:ext cx="2542238" cy="1466500"/>
          </a:xfrm>
          <a:prstGeom prst="rect">
            <a:avLst/>
          </a:prstGeom>
          <a:noFill/>
          <a:ln cap="flat" cmpd="sng" w="28575">
            <a:solidFill>
              <a:srgbClr val="434343"/>
            </a:solidFill>
            <a:prstDash val="solid"/>
            <a:round/>
            <a:headEnd len="sm" w="sm" type="none"/>
            <a:tailEnd len="sm" w="sm" type="none"/>
          </a:ln>
        </p:spPr>
      </p:pic>
      <p:pic>
        <p:nvPicPr>
          <p:cNvPr descr="Glitter Shamrock - SHAMROCK animated gifs : hellokids.com" id="183" name="Google Shape;183;p29">
            <a:hlinkClick r:id="rId10"/>
          </p:cNvPr>
          <p:cNvPicPr preferRelativeResize="0"/>
          <p:nvPr/>
        </p:nvPicPr>
        <p:blipFill>
          <a:blip r:embed="rId4">
            <a:alphaModFix/>
          </a:blip>
          <a:stretch>
            <a:fillRect/>
          </a:stretch>
        </p:blipFill>
        <p:spPr>
          <a:xfrm rot="-1749909">
            <a:off x="1929776" y="3186300"/>
            <a:ext cx="501599" cy="501599"/>
          </a:xfrm>
          <a:prstGeom prst="rect">
            <a:avLst/>
          </a:prstGeom>
          <a:noFill/>
          <a:ln>
            <a:noFill/>
          </a:ln>
        </p:spPr>
      </p:pic>
      <p:pic>
        <p:nvPicPr>
          <p:cNvPr descr="Glitter Shamrock - SHAMROCK animated gifs : hellokids.com" id="184" name="Google Shape;184;p29"/>
          <p:cNvPicPr preferRelativeResize="0"/>
          <p:nvPr/>
        </p:nvPicPr>
        <p:blipFill>
          <a:blip r:embed="rId4">
            <a:alphaModFix/>
          </a:blip>
          <a:stretch>
            <a:fillRect/>
          </a:stretch>
        </p:blipFill>
        <p:spPr>
          <a:xfrm flipH="1" rot="1235885">
            <a:off x="5858939" y="1059320"/>
            <a:ext cx="886831" cy="886831"/>
          </a:xfrm>
          <a:prstGeom prst="rect">
            <a:avLst/>
          </a:prstGeom>
          <a:noFill/>
          <a:ln>
            <a:noFill/>
          </a:ln>
        </p:spPr>
      </p:pic>
      <p:pic>
        <p:nvPicPr>
          <p:cNvPr descr="Glitter Shamrock - SHAMROCK animated gifs : hellokids.com" id="185" name="Google Shape;185;p29"/>
          <p:cNvPicPr preferRelativeResize="0"/>
          <p:nvPr/>
        </p:nvPicPr>
        <p:blipFill>
          <a:blip r:embed="rId4">
            <a:alphaModFix/>
          </a:blip>
          <a:stretch>
            <a:fillRect/>
          </a:stretch>
        </p:blipFill>
        <p:spPr>
          <a:xfrm rot="-1749911">
            <a:off x="7033289" y="1059332"/>
            <a:ext cx="886831" cy="886831"/>
          </a:xfrm>
          <a:prstGeom prst="rect">
            <a:avLst/>
          </a:prstGeom>
          <a:noFill/>
          <a:ln>
            <a:noFill/>
          </a:ln>
        </p:spPr>
      </p:pic>
      <p:pic>
        <p:nvPicPr>
          <p:cNvPr descr="Glitter Shamrock - SHAMROCK animated gifs : hellokids.com" id="186" name="Google Shape;186;p29">
            <a:hlinkClick r:id="rId11"/>
          </p:cNvPr>
          <p:cNvPicPr preferRelativeResize="0"/>
          <p:nvPr/>
        </p:nvPicPr>
        <p:blipFill>
          <a:blip r:embed="rId4">
            <a:alphaModFix/>
          </a:blip>
          <a:stretch>
            <a:fillRect/>
          </a:stretch>
        </p:blipFill>
        <p:spPr>
          <a:xfrm rot="-573060">
            <a:off x="4980618" y="245323"/>
            <a:ext cx="451256" cy="451256"/>
          </a:xfrm>
          <a:prstGeom prst="rect">
            <a:avLst/>
          </a:prstGeom>
          <a:noFill/>
          <a:ln>
            <a:noFill/>
          </a:ln>
        </p:spPr>
      </p:pic>
      <p:pic>
        <p:nvPicPr>
          <p:cNvPr descr="Glitter Shamrock - SHAMROCK animated gifs : hellokids.com" id="187" name="Google Shape;187;p29">
            <a:hlinkClick r:id="rId12"/>
          </p:cNvPr>
          <p:cNvPicPr preferRelativeResize="0"/>
          <p:nvPr/>
        </p:nvPicPr>
        <p:blipFill>
          <a:blip r:embed="rId4">
            <a:alphaModFix/>
          </a:blip>
          <a:stretch>
            <a:fillRect/>
          </a:stretch>
        </p:blipFill>
        <p:spPr>
          <a:xfrm rot="601784">
            <a:off x="2557643" y="245323"/>
            <a:ext cx="451256" cy="451256"/>
          </a:xfrm>
          <a:prstGeom prst="rect">
            <a:avLst/>
          </a:prstGeom>
          <a:noFill/>
          <a:ln>
            <a:noFill/>
          </a:ln>
        </p:spPr>
      </p:pic>
      <p:pic>
        <p:nvPicPr>
          <p:cNvPr descr="Glitter Shamrock - SHAMROCK animated gifs : hellokids.com" id="188" name="Google Shape;188;p29">
            <a:hlinkClick r:id="rId13"/>
          </p:cNvPr>
          <p:cNvPicPr preferRelativeResize="0"/>
          <p:nvPr/>
        </p:nvPicPr>
        <p:blipFill>
          <a:blip r:embed="rId4">
            <a:alphaModFix/>
          </a:blip>
          <a:stretch>
            <a:fillRect/>
          </a:stretch>
        </p:blipFill>
        <p:spPr>
          <a:xfrm flipH="1" rot="-601784">
            <a:off x="8514693" y="2346123"/>
            <a:ext cx="451256" cy="451256"/>
          </a:xfrm>
          <a:prstGeom prst="rect">
            <a:avLst/>
          </a:prstGeom>
          <a:noFill/>
          <a:ln>
            <a:noFill/>
          </a:ln>
        </p:spPr>
      </p:pic>
      <p:pic>
        <p:nvPicPr>
          <p:cNvPr descr="Glitter Shamrock - SHAMROCK animated gifs : hellokids.com" id="189" name="Google Shape;189;p29">
            <a:hlinkClick r:id="rId14"/>
          </p:cNvPr>
          <p:cNvPicPr preferRelativeResize="0"/>
          <p:nvPr/>
        </p:nvPicPr>
        <p:blipFill>
          <a:blip r:embed="rId4">
            <a:alphaModFix/>
          </a:blip>
          <a:stretch>
            <a:fillRect/>
          </a:stretch>
        </p:blipFill>
        <p:spPr>
          <a:xfrm rot="601784">
            <a:off x="8800243" y="1297923"/>
            <a:ext cx="451256" cy="451256"/>
          </a:xfrm>
          <a:prstGeom prst="rect">
            <a:avLst/>
          </a:prstGeom>
          <a:noFill/>
          <a:ln>
            <a:noFill/>
          </a:ln>
        </p:spPr>
      </p:pic>
      <p:pic>
        <p:nvPicPr>
          <p:cNvPr descr="Glitter Shamrock - SHAMROCK animated gifs : hellokids.com" id="190" name="Google Shape;190;p29">
            <a:hlinkClick r:id="rId15"/>
          </p:cNvPr>
          <p:cNvPicPr preferRelativeResize="0"/>
          <p:nvPr/>
        </p:nvPicPr>
        <p:blipFill>
          <a:blip r:embed="rId4">
            <a:alphaModFix/>
          </a:blip>
          <a:stretch>
            <a:fillRect/>
          </a:stretch>
        </p:blipFill>
        <p:spPr>
          <a:xfrm rot="-629394">
            <a:off x="213693" y="3045598"/>
            <a:ext cx="451255" cy="451255"/>
          </a:xfrm>
          <a:prstGeom prst="rect">
            <a:avLst/>
          </a:prstGeom>
          <a:noFill/>
          <a:ln>
            <a:noFill/>
          </a:ln>
        </p:spPr>
      </p:pic>
      <p:pic>
        <p:nvPicPr>
          <p:cNvPr descr="Glitter Shamrock - SHAMROCK animated gifs : hellokids.com" id="191" name="Google Shape;191;p29">
            <a:hlinkClick r:id="rId16"/>
          </p:cNvPr>
          <p:cNvPicPr preferRelativeResize="0"/>
          <p:nvPr/>
        </p:nvPicPr>
        <p:blipFill>
          <a:blip r:embed="rId4">
            <a:alphaModFix/>
          </a:blip>
          <a:stretch>
            <a:fillRect/>
          </a:stretch>
        </p:blipFill>
        <p:spPr>
          <a:xfrm rot="601784">
            <a:off x="6580093" y="-53352"/>
            <a:ext cx="451256" cy="451256"/>
          </a:xfrm>
          <a:prstGeom prst="rect">
            <a:avLst/>
          </a:prstGeom>
          <a:noFill/>
          <a:ln>
            <a:noFill/>
          </a:ln>
        </p:spPr>
      </p:pic>
      <p:pic>
        <p:nvPicPr>
          <p:cNvPr descr="Glitter Shamrock - SHAMROCK animated gifs : hellokids.com" id="192" name="Google Shape;192;p29">
            <a:hlinkClick r:id="rId17"/>
          </p:cNvPr>
          <p:cNvPicPr preferRelativeResize="0"/>
          <p:nvPr/>
        </p:nvPicPr>
        <p:blipFill>
          <a:blip r:embed="rId4">
            <a:alphaModFix/>
          </a:blip>
          <a:stretch>
            <a:fillRect/>
          </a:stretch>
        </p:blipFill>
        <p:spPr>
          <a:xfrm rot="-409147">
            <a:off x="8430318" y="249723"/>
            <a:ext cx="451256" cy="451256"/>
          </a:xfrm>
          <a:prstGeom prst="rect">
            <a:avLst/>
          </a:prstGeom>
          <a:noFill/>
          <a:ln>
            <a:noFill/>
          </a:ln>
        </p:spPr>
      </p:pic>
      <p:pic>
        <p:nvPicPr>
          <p:cNvPr descr="leprechaun-gold-pot-88489 – Star Wars Anonymous" id="193" name="Google Shape;193;p29"/>
          <p:cNvPicPr preferRelativeResize="0"/>
          <p:nvPr/>
        </p:nvPicPr>
        <p:blipFill>
          <a:blip r:embed="rId18">
            <a:alphaModFix/>
          </a:blip>
          <a:stretch>
            <a:fillRect/>
          </a:stretch>
        </p:blipFill>
        <p:spPr>
          <a:xfrm flipH="1">
            <a:off x="439275" y="3195959"/>
            <a:ext cx="1749750" cy="1874739"/>
          </a:xfrm>
          <a:prstGeom prst="rect">
            <a:avLst/>
          </a:prstGeom>
          <a:noFill/>
          <a:ln>
            <a:noFill/>
          </a:ln>
        </p:spPr>
      </p:pic>
      <p:pic>
        <p:nvPicPr>
          <p:cNvPr id="194" name="Google Shape;194;p29"/>
          <p:cNvPicPr preferRelativeResize="0"/>
          <p:nvPr/>
        </p:nvPicPr>
        <p:blipFill>
          <a:blip r:embed="rId19">
            <a:alphaModFix/>
          </a:blip>
          <a:stretch>
            <a:fillRect/>
          </a:stretch>
        </p:blipFill>
        <p:spPr>
          <a:xfrm>
            <a:off x="4571988" y="3284825"/>
            <a:ext cx="1885546" cy="1696991"/>
          </a:xfrm>
          <a:prstGeom prst="rect">
            <a:avLst/>
          </a:prstGeom>
          <a:noFill/>
          <a:ln>
            <a:noFill/>
          </a:ln>
        </p:spPr>
      </p:pic>
      <p:pic>
        <p:nvPicPr>
          <p:cNvPr id="195" name="Google Shape;195;p29"/>
          <p:cNvPicPr preferRelativeResize="0"/>
          <p:nvPr/>
        </p:nvPicPr>
        <p:blipFill>
          <a:blip r:embed="rId20">
            <a:alphaModFix/>
          </a:blip>
          <a:stretch>
            <a:fillRect/>
          </a:stretch>
        </p:blipFill>
        <p:spPr>
          <a:xfrm>
            <a:off x="3044748" y="3003875"/>
            <a:ext cx="1306855" cy="1272900"/>
          </a:xfrm>
          <a:prstGeom prst="rect">
            <a:avLst/>
          </a:prstGeom>
          <a:noFill/>
          <a:ln>
            <a:noFill/>
          </a:ln>
        </p:spPr>
      </p:pic>
      <p:pic>
        <p:nvPicPr>
          <p:cNvPr id="196" name="Google Shape;196;p29"/>
          <p:cNvPicPr preferRelativeResize="0"/>
          <p:nvPr/>
        </p:nvPicPr>
        <p:blipFill rotWithShape="1">
          <a:blip r:embed="rId21">
            <a:alphaModFix/>
          </a:blip>
          <a:srcRect b="0" l="0" r="54759" t="0"/>
          <a:stretch/>
        </p:blipFill>
        <p:spPr>
          <a:xfrm flipH="1">
            <a:off x="8195256" y="3778325"/>
            <a:ext cx="921395" cy="1272900"/>
          </a:xfrm>
          <a:prstGeom prst="rect">
            <a:avLst/>
          </a:prstGeom>
          <a:noFill/>
          <a:ln>
            <a:noFill/>
          </a:ln>
        </p:spPr>
      </p:pic>
      <p:pic>
        <p:nvPicPr>
          <p:cNvPr id="197" name="Google Shape;197;p29"/>
          <p:cNvPicPr preferRelativeResize="0"/>
          <p:nvPr/>
        </p:nvPicPr>
        <p:blipFill>
          <a:blip r:embed="rId22">
            <a:alphaModFix/>
          </a:blip>
          <a:stretch>
            <a:fillRect/>
          </a:stretch>
        </p:blipFill>
        <p:spPr>
          <a:xfrm>
            <a:off x="6873413" y="2944219"/>
            <a:ext cx="1018325" cy="127290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