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2143a0aa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2143a0aa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1" Type="http://schemas.openxmlformats.org/officeDocument/2006/relationships/hyperlink" Target="https://pbskids.org/catinthehat/games/sounda-pa-looza" TargetMode="External"/><Relationship Id="rId10" Type="http://schemas.openxmlformats.org/officeDocument/2006/relationships/hyperlink" Target="https://pbskids.org/catinthehat/games/spina-ma-jigger" TargetMode="External"/><Relationship Id="rId12" Type="http://schemas.openxmlformats.org/officeDocument/2006/relationships/hyperlink" Target="https://pbskids.org/catinthehat/games/bridge-a-rama" TargetMode="External"/><Relationship Id="rId9" Type="http://schemas.openxmlformats.org/officeDocument/2006/relationships/hyperlink" Target="https://pbskids.org/catinthehat/games/arcade-escapade" TargetMode="External"/><Relationship Id="rId5" Type="http://schemas.openxmlformats.org/officeDocument/2006/relationships/hyperlink" Target="https://pbskids.org/catinthehat/games/marbleous-marvel-coaster" TargetMode="External"/><Relationship Id="rId6" Type="http://schemas.openxmlformats.org/officeDocument/2006/relationships/hyperlink" Target="https://pbskids.org/catinthehat/games/builda-ma-loo" TargetMode="External"/><Relationship Id="rId7" Type="http://schemas.openxmlformats.org/officeDocument/2006/relationships/hyperlink" Target="https://pbskids.org/catinthehat/games/deep-sea-follow-me" TargetMode="External"/><Relationship Id="rId8" Type="http://schemas.openxmlformats.org/officeDocument/2006/relationships/hyperlink" Target="https://pbskids.org/catinthehat/games/sketch-a-m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877400" y="-2290100"/>
            <a:ext cx="5393325" cy="991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" y="504825"/>
            <a:ext cx="7620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619700" y="409000"/>
            <a:ext cx="7895100" cy="4525500"/>
          </a:xfrm>
          <a:prstGeom prst="roundRect">
            <a:avLst>
              <a:gd fmla="val 16667" name="adj"/>
            </a:avLst>
          </a:prstGeom>
          <a:noFill/>
          <a:ln cap="flat" cmpd="sng" w="228600">
            <a:solidFill>
              <a:srgbClr val="27C3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-347025" y="-12400"/>
            <a:ext cx="9729300" cy="53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5"/>
          </p:cNvPr>
          <p:cNvSpPr/>
          <p:nvPr/>
        </p:nvSpPr>
        <p:spPr>
          <a:xfrm>
            <a:off x="1152650" y="1809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6"/>
          </p:cNvPr>
          <p:cNvSpPr/>
          <p:nvPr/>
        </p:nvSpPr>
        <p:spPr>
          <a:xfrm>
            <a:off x="2524250" y="1809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7"/>
          </p:cNvPr>
          <p:cNvSpPr/>
          <p:nvPr/>
        </p:nvSpPr>
        <p:spPr>
          <a:xfrm>
            <a:off x="3819650" y="1809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8"/>
          </p:cNvPr>
          <p:cNvSpPr/>
          <p:nvPr/>
        </p:nvSpPr>
        <p:spPr>
          <a:xfrm>
            <a:off x="1076450" y="3714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r:id="rId9"/>
          </p:cNvPr>
          <p:cNvSpPr/>
          <p:nvPr/>
        </p:nvSpPr>
        <p:spPr>
          <a:xfrm>
            <a:off x="2524250" y="3714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0"/>
          </p:cNvPr>
          <p:cNvSpPr/>
          <p:nvPr/>
        </p:nvSpPr>
        <p:spPr>
          <a:xfrm>
            <a:off x="3819650" y="37145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r:id="rId11"/>
          </p:cNvPr>
          <p:cNvSpPr/>
          <p:nvPr/>
        </p:nvSpPr>
        <p:spPr>
          <a:xfrm>
            <a:off x="1762250" y="28001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2"/>
          </p:cNvPr>
          <p:cNvSpPr/>
          <p:nvPr/>
        </p:nvSpPr>
        <p:spPr>
          <a:xfrm>
            <a:off x="3210050" y="2800125"/>
            <a:ext cx="12147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