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  <p:sldMasterId id="2147483672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embeddedFontLst>
    <p:embeddedFont>
      <p:font typeface="Chelsea Market"/>
      <p:regular r:id="rId9"/>
    </p:embeddedFont>
    <p:embeddedFont>
      <p:font typeface="Century Gothic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helseaMarket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font" Target="fonts/CenturyGothic-bold.fntdata"/><Relationship Id="rId10" Type="http://schemas.openxmlformats.org/officeDocument/2006/relationships/font" Target="fonts/CenturyGothic-regular.fntdata"/><Relationship Id="rId13" Type="http://schemas.openxmlformats.org/officeDocument/2006/relationships/font" Target="fonts/CenturyGothic-boldItalic.fntdata"/><Relationship Id="rId12" Type="http://schemas.openxmlformats.org/officeDocument/2006/relationships/font" Target="fonts/CenturyGothic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79c5b7354e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79c5b7354e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79c421f4dc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79c421f4dc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20" Type="http://schemas.openxmlformats.org/officeDocument/2006/relationships/image" Target="../media/image8.png"/><Relationship Id="rId11" Type="http://schemas.openxmlformats.org/officeDocument/2006/relationships/image" Target="../media/image9.png"/><Relationship Id="rId10" Type="http://schemas.openxmlformats.org/officeDocument/2006/relationships/image" Target="../media/image6.png"/><Relationship Id="rId21" Type="http://schemas.openxmlformats.org/officeDocument/2006/relationships/image" Target="../media/image52.png"/><Relationship Id="rId13" Type="http://schemas.openxmlformats.org/officeDocument/2006/relationships/image" Target="../media/image5.png"/><Relationship Id="rId1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29.jpg"/><Relationship Id="rId15" Type="http://schemas.openxmlformats.org/officeDocument/2006/relationships/image" Target="../media/image40.png"/><Relationship Id="rId14" Type="http://schemas.openxmlformats.org/officeDocument/2006/relationships/image" Target="../media/image26.png"/><Relationship Id="rId17" Type="http://schemas.openxmlformats.org/officeDocument/2006/relationships/image" Target="../media/image22.png"/><Relationship Id="rId16" Type="http://schemas.openxmlformats.org/officeDocument/2006/relationships/image" Target="../media/image14.png"/><Relationship Id="rId5" Type="http://schemas.openxmlformats.org/officeDocument/2006/relationships/image" Target="../media/image1.png"/><Relationship Id="rId19" Type="http://schemas.openxmlformats.org/officeDocument/2006/relationships/image" Target="../media/image16.gif"/><Relationship Id="rId6" Type="http://schemas.openxmlformats.org/officeDocument/2006/relationships/image" Target="../media/image12.png"/><Relationship Id="rId18" Type="http://schemas.openxmlformats.org/officeDocument/2006/relationships/image" Target="../media/image10.png"/><Relationship Id="rId7" Type="http://schemas.openxmlformats.org/officeDocument/2006/relationships/image" Target="../media/image7.png"/><Relationship Id="rId8" Type="http://schemas.openxmlformats.org/officeDocument/2006/relationships/hyperlink" Target="http://www.didax.com/apps/120-board/" TargetMode="Externa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18.png"/><Relationship Id="rId4" Type="http://schemas.openxmlformats.org/officeDocument/2006/relationships/image" Target="../media/image13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964662" y="3236009"/>
            <a:ext cx="1063600" cy="1545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150" y="3898975"/>
            <a:ext cx="6819702" cy="12714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Bitmoji Image" id="51" name="Google Shape;51;p12"/>
          <p:cNvPicPr preferRelativeResize="0"/>
          <p:nvPr/>
        </p:nvPicPr>
        <p:blipFill rotWithShape="1">
          <a:blip r:embed="rId4">
            <a:alphaModFix/>
          </a:blip>
          <a:srcRect b="0" l="27362" r="27366" t="8517"/>
          <a:stretch/>
        </p:blipFill>
        <p:spPr>
          <a:xfrm flipH="1">
            <a:off x="1015887" y="2323229"/>
            <a:ext cx="1063600" cy="2149246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3" name="Google Shape;53;p12"/>
          <p:cNvPicPr preferRelativeResize="0"/>
          <p:nvPr/>
        </p:nvPicPr>
        <p:blipFill rotWithShape="1">
          <a:blip r:embed="rId5">
            <a:alphaModFix/>
          </a:blip>
          <a:srcRect b="25148" l="6919" r="9712" t="13738"/>
          <a:stretch/>
        </p:blipFill>
        <p:spPr>
          <a:xfrm>
            <a:off x="1601500" y="153200"/>
            <a:ext cx="5941000" cy="266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5150" y="370200"/>
            <a:ext cx="1138500" cy="1013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2"/>
          <p:cNvPicPr preferRelativeResize="0"/>
          <p:nvPr/>
        </p:nvPicPr>
        <p:blipFill rotWithShape="1">
          <a:blip r:embed="rId7">
            <a:alphaModFix/>
          </a:blip>
          <a:srcRect b="84429" l="0" r="0" t="-7140"/>
          <a:stretch/>
        </p:blipFill>
        <p:spPr>
          <a:xfrm>
            <a:off x="7839400" y="1453975"/>
            <a:ext cx="930000" cy="24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2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6707" l="0" r="0" t="0"/>
          <a:stretch/>
        </p:blipFill>
        <p:spPr>
          <a:xfrm>
            <a:off x="7670013" y="1744896"/>
            <a:ext cx="1268776" cy="127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2"/>
          <p:cNvPicPr preferRelativeResize="0"/>
          <p:nvPr/>
        </p:nvPicPr>
        <p:blipFill rotWithShape="1">
          <a:blip r:embed="rId10">
            <a:alphaModFix/>
          </a:blip>
          <a:srcRect b="0" l="9243" r="11005" t="0"/>
          <a:stretch/>
        </p:blipFill>
        <p:spPr>
          <a:xfrm>
            <a:off x="6764175" y="3064487"/>
            <a:ext cx="2059301" cy="176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2"/>
          <p:cNvPicPr preferRelativeResize="0"/>
          <p:nvPr/>
        </p:nvPicPr>
        <p:blipFill rotWithShape="1">
          <a:blip r:embed="rId11">
            <a:alphaModFix/>
          </a:blip>
          <a:srcRect b="26117" l="0" r="0" t="0"/>
          <a:stretch/>
        </p:blipFill>
        <p:spPr>
          <a:xfrm>
            <a:off x="2702975" y="3193938"/>
            <a:ext cx="1301124" cy="8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827251" y="2788537"/>
            <a:ext cx="1052575" cy="701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2"/>
          <p:cNvPicPr preferRelativeResize="0"/>
          <p:nvPr/>
        </p:nvPicPr>
        <p:blipFill rotWithShape="1">
          <a:blip r:embed="rId11">
            <a:alphaModFix/>
          </a:blip>
          <a:srcRect b="26117" l="0" r="0" t="0"/>
          <a:stretch/>
        </p:blipFill>
        <p:spPr>
          <a:xfrm>
            <a:off x="3879825" y="3193938"/>
            <a:ext cx="1301124" cy="8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004101" y="2788537"/>
            <a:ext cx="1052575" cy="701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2"/>
          <p:cNvPicPr preferRelativeResize="0"/>
          <p:nvPr/>
        </p:nvPicPr>
        <p:blipFill rotWithShape="1">
          <a:blip r:embed="rId11">
            <a:alphaModFix/>
          </a:blip>
          <a:srcRect b="26117" l="0" r="0" t="0"/>
          <a:stretch/>
        </p:blipFill>
        <p:spPr>
          <a:xfrm>
            <a:off x="5167438" y="3233063"/>
            <a:ext cx="1301124" cy="8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291713" y="2827662"/>
            <a:ext cx="1052575" cy="701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11">
            <a:alphaModFix/>
          </a:blip>
          <a:srcRect b="26117" l="0" r="0" t="0"/>
          <a:stretch/>
        </p:blipFill>
        <p:spPr>
          <a:xfrm>
            <a:off x="4886400" y="4176125"/>
            <a:ext cx="1301124" cy="8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010676" y="3770725"/>
            <a:ext cx="1052575" cy="701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2"/>
          <p:cNvPicPr preferRelativeResize="0"/>
          <p:nvPr/>
        </p:nvPicPr>
        <p:blipFill rotWithShape="1">
          <a:blip r:embed="rId11">
            <a:alphaModFix/>
          </a:blip>
          <a:srcRect b="26117" l="0" r="0" t="0"/>
          <a:stretch/>
        </p:blipFill>
        <p:spPr>
          <a:xfrm>
            <a:off x="3193463" y="4176125"/>
            <a:ext cx="1301124" cy="8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317738" y="3770725"/>
            <a:ext cx="1052575" cy="701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13">
            <a:alphaModFix/>
          </a:blip>
          <a:srcRect b="4816" l="16560" r="14725" t="6640"/>
          <a:stretch/>
        </p:blipFill>
        <p:spPr>
          <a:xfrm>
            <a:off x="80525" y="1077736"/>
            <a:ext cx="686425" cy="854314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" name="Google Shape;69;p12"/>
          <p:cNvSpPr txBox="1"/>
          <p:nvPr/>
        </p:nvSpPr>
        <p:spPr>
          <a:xfrm>
            <a:off x="0" y="26450"/>
            <a:ext cx="9144000" cy="273000"/>
          </a:xfrm>
          <a:prstGeom prst="rect">
            <a:avLst/>
          </a:prstGeom>
          <a:solidFill>
            <a:srgbClr val="EFF7FD">
              <a:alpha val="46930"/>
            </a:srgbClr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entury Gothic"/>
                <a:ea typeface="Century Gothic"/>
                <a:cs typeface="Century Gothic"/>
                <a:sym typeface="Century Gothic"/>
              </a:rPr>
              <a:t>0   1   2    3    4    5    6    7    8    9    10   11   12    13    14    15    16    17    18    19    20</a:t>
            </a:r>
            <a:endParaRPr b="1"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0" name="Google Shape;70;p12"/>
          <p:cNvPicPr preferRelativeResize="0"/>
          <p:nvPr/>
        </p:nvPicPr>
        <p:blipFill rotWithShape="1">
          <a:blip r:embed="rId14">
            <a:alphaModFix/>
          </a:blip>
          <a:srcRect b="4716" l="33025" r="10961" t="0"/>
          <a:stretch/>
        </p:blipFill>
        <p:spPr>
          <a:xfrm flipH="1">
            <a:off x="-7387" y="2429300"/>
            <a:ext cx="944575" cy="234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2"/>
          <p:cNvPicPr preferRelativeResize="0"/>
          <p:nvPr/>
        </p:nvPicPr>
        <p:blipFill rotWithShape="1">
          <a:blip r:embed="rId15">
            <a:alphaModFix/>
          </a:blip>
          <a:srcRect b="27069" l="0" r="0" t="26171"/>
          <a:stretch/>
        </p:blipFill>
        <p:spPr>
          <a:xfrm flipH="1">
            <a:off x="188987" y="3786750"/>
            <a:ext cx="2649675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 flipH="1">
            <a:off x="366712" y="3427775"/>
            <a:ext cx="617750" cy="6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158176" y="3619975"/>
            <a:ext cx="485449" cy="35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2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 flipH="1">
            <a:off x="188962" y="2323225"/>
            <a:ext cx="412203" cy="48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 flipH="1">
            <a:off x="460003" y="2390107"/>
            <a:ext cx="346709" cy="408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2"/>
          <p:cNvPicPr preferRelativeResize="0"/>
          <p:nvPr/>
        </p:nvPicPr>
        <p:blipFill rotWithShape="1">
          <a:blip r:embed="rId18">
            <a:alphaModFix/>
          </a:blip>
          <a:srcRect b="-6169" l="0" r="0" t="6170"/>
          <a:stretch/>
        </p:blipFill>
        <p:spPr>
          <a:xfrm flipH="1">
            <a:off x="367554" y="2505356"/>
            <a:ext cx="275410" cy="32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2"/>
          <p:cNvPicPr preferRelativeResize="0"/>
          <p:nvPr/>
        </p:nvPicPr>
        <p:blipFill rotWithShape="1">
          <a:blip r:embed="rId19">
            <a:alphaModFix/>
          </a:blip>
          <a:srcRect b="0" l="26172" r="16050" t="0"/>
          <a:stretch/>
        </p:blipFill>
        <p:spPr>
          <a:xfrm flipH="1">
            <a:off x="984612" y="3520534"/>
            <a:ext cx="320000" cy="553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flipH="1">
            <a:off x="1352016" y="3520534"/>
            <a:ext cx="944575" cy="753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489352" y="2392218"/>
            <a:ext cx="510600" cy="348108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2"/>
          <p:cNvSpPr txBox="1"/>
          <p:nvPr/>
        </p:nvSpPr>
        <p:spPr>
          <a:xfrm>
            <a:off x="47800" y="4894800"/>
            <a:ext cx="2696100" cy="2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Created by: Teaching With a Side of Fun </a:t>
            </a:r>
            <a:endParaRPr sz="1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6863" y="588523"/>
            <a:ext cx="7690274" cy="36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5203425" y="3685350"/>
            <a:ext cx="2506800" cy="4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1398950" y="3594600"/>
            <a:ext cx="3008400" cy="5727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/>
          <p:nvPr/>
        </p:nvSpPr>
        <p:spPr>
          <a:xfrm>
            <a:off x="5132975" y="3554550"/>
            <a:ext cx="2577300" cy="652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7038" y="4428900"/>
            <a:ext cx="1226375" cy="39052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7725" y="4428900"/>
            <a:ext cx="933450" cy="39052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99300" y="4360025"/>
            <a:ext cx="1645300" cy="4594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14663" y="2571744"/>
            <a:ext cx="1414575" cy="801931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8" name="Google Shape;98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9" name="Google Shape;9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2" name="Google Shape;10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" name="Google Shape;10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9" name="Google Shape;109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0" name="Google Shape;110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1" name="Google Shape;11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" name="Google Shape;11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7" name="Google Shape;117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8" name="Google Shape;11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1" name="Google Shape;12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5" name="Google Shape;125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6" name="Google Shape;126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7" name="Google Shape;12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30" name="Google Shape;13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3" name="Google Shape;133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4" name="Google Shape;13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getepic.com/app/read/37653" TargetMode="External"/><Relationship Id="rId42" Type="http://schemas.openxmlformats.org/officeDocument/2006/relationships/hyperlink" Target="https://www.turtlediary.com/video/weight-introduction.html" TargetMode="External"/><Relationship Id="rId41" Type="http://schemas.openxmlformats.org/officeDocument/2006/relationships/image" Target="../media/image37.png"/><Relationship Id="rId44" Type="http://schemas.openxmlformats.org/officeDocument/2006/relationships/hyperlink" Target="http://www.didax.com/apps/math-balance/" TargetMode="External"/><Relationship Id="rId43" Type="http://schemas.openxmlformats.org/officeDocument/2006/relationships/image" Target="../media/image33.png"/><Relationship Id="rId46" Type="http://schemas.openxmlformats.org/officeDocument/2006/relationships/hyperlink" Target="https://www.turtlediary.com/quiz/compare-weight.html" TargetMode="External"/><Relationship Id="rId45" Type="http://schemas.openxmlformats.org/officeDocument/2006/relationships/image" Target="../media/image36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jpg"/><Relationship Id="rId4" Type="http://schemas.openxmlformats.org/officeDocument/2006/relationships/image" Target="../media/image25.png"/><Relationship Id="rId9" Type="http://schemas.openxmlformats.org/officeDocument/2006/relationships/image" Target="../media/image15.png"/><Relationship Id="rId48" Type="http://schemas.openxmlformats.org/officeDocument/2006/relationships/hyperlink" Target="https://www.turtlediary.com/game/heavy-and-light.html" TargetMode="External"/><Relationship Id="rId47" Type="http://schemas.openxmlformats.org/officeDocument/2006/relationships/image" Target="../media/image49.png"/><Relationship Id="rId49" Type="http://schemas.openxmlformats.org/officeDocument/2006/relationships/image" Target="../media/image45.png"/><Relationship Id="rId5" Type="http://schemas.openxmlformats.org/officeDocument/2006/relationships/slide" Target="/ppt/slides/slide1.xml"/><Relationship Id="rId6" Type="http://schemas.openxmlformats.org/officeDocument/2006/relationships/hyperlink" Target="https://www.getepic.com/app/read/54052" TargetMode="External"/><Relationship Id="rId7" Type="http://schemas.openxmlformats.org/officeDocument/2006/relationships/image" Target="../media/image24.png"/><Relationship Id="rId8" Type="http://schemas.openxmlformats.org/officeDocument/2006/relationships/hyperlink" Target="https://www.getepic.com/app/read/13746" TargetMode="External"/><Relationship Id="rId31" Type="http://schemas.openxmlformats.org/officeDocument/2006/relationships/image" Target="../media/image44.jpg"/><Relationship Id="rId30" Type="http://schemas.openxmlformats.org/officeDocument/2006/relationships/hyperlink" Target="https://youtu.be/HKW_9buPxoA" TargetMode="External"/><Relationship Id="rId33" Type="http://schemas.openxmlformats.org/officeDocument/2006/relationships/image" Target="../media/image46.png"/><Relationship Id="rId32" Type="http://schemas.openxmlformats.org/officeDocument/2006/relationships/hyperlink" Target="https://www.yout-ube.com/watch?v=mHK3D2Y_YU4" TargetMode="External"/><Relationship Id="rId35" Type="http://schemas.openxmlformats.org/officeDocument/2006/relationships/image" Target="../media/image41.png"/><Relationship Id="rId34" Type="http://schemas.openxmlformats.org/officeDocument/2006/relationships/hyperlink" Target="https://www.yout-ube.com/watch?v=qUOQrXmfwDM" TargetMode="External"/><Relationship Id="rId37" Type="http://schemas.openxmlformats.org/officeDocument/2006/relationships/image" Target="../media/image51.jpg"/><Relationship Id="rId36" Type="http://schemas.openxmlformats.org/officeDocument/2006/relationships/hyperlink" Target="https://www.yout-ube.com/watch?v=QCPYaTx2v0w&amp;feature=youtu.be" TargetMode="External"/><Relationship Id="rId39" Type="http://schemas.openxmlformats.org/officeDocument/2006/relationships/image" Target="../media/image39.png"/><Relationship Id="rId38" Type="http://schemas.openxmlformats.org/officeDocument/2006/relationships/hyperlink" Target="https://www.yout-ube.com/watch?v=E4UC_StFhAk" TargetMode="External"/><Relationship Id="rId62" Type="http://schemas.openxmlformats.org/officeDocument/2006/relationships/image" Target="../media/image47.png"/><Relationship Id="rId61" Type="http://schemas.openxmlformats.org/officeDocument/2006/relationships/image" Target="../media/image43.png"/><Relationship Id="rId20" Type="http://schemas.openxmlformats.org/officeDocument/2006/relationships/hyperlink" Target="https://www.yout-ube.com/watch?v=80QoKDtnHLg&amp;feature=youtu.be" TargetMode="External"/><Relationship Id="rId22" Type="http://schemas.openxmlformats.org/officeDocument/2006/relationships/hyperlink" Target="https://www.yout-ube.com/watch?v=dwtp60HHvsI&amp;feature=youtu.be" TargetMode="External"/><Relationship Id="rId21" Type="http://schemas.openxmlformats.org/officeDocument/2006/relationships/image" Target="../media/image56.png"/><Relationship Id="rId24" Type="http://schemas.openxmlformats.org/officeDocument/2006/relationships/hyperlink" Target="https://www.yout-ube.com/watch?v=EkuZQ2HFll8&amp;feature=youtu.be" TargetMode="External"/><Relationship Id="rId23" Type="http://schemas.openxmlformats.org/officeDocument/2006/relationships/image" Target="../media/image35.jpg"/><Relationship Id="rId60" Type="http://schemas.openxmlformats.org/officeDocument/2006/relationships/image" Target="../media/image48.png"/><Relationship Id="rId26" Type="http://schemas.openxmlformats.org/officeDocument/2006/relationships/hyperlink" Target="https://www.yout-ube.com/watch?v=-yssyZt07Ns" TargetMode="External"/><Relationship Id="rId25" Type="http://schemas.openxmlformats.org/officeDocument/2006/relationships/image" Target="../media/image19.jpg"/><Relationship Id="rId28" Type="http://schemas.openxmlformats.org/officeDocument/2006/relationships/hyperlink" Target="https://www.getepic.com/app/read/27931" TargetMode="External"/><Relationship Id="rId27" Type="http://schemas.openxmlformats.org/officeDocument/2006/relationships/image" Target="../media/image31.png"/><Relationship Id="rId29" Type="http://schemas.openxmlformats.org/officeDocument/2006/relationships/image" Target="../media/image32.png"/><Relationship Id="rId51" Type="http://schemas.openxmlformats.org/officeDocument/2006/relationships/image" Target="../media/image34.png"/><Relationship Id="rId50" Type="http://schemas.openxmlformats.org/officeDocument/2006/relationships/hyperlink" Target="https://pbskids.org/peg/games/bubble-bath" TargetMode="External"/><Relationship Id="rId53" Type="http://schemas.openxmlformats.org/officeDocument/2006/relationships/image" Target="../media/image50.png"/><Relationship Id="rId52" Type="http://schemas.openxmlformats.org/officeDocument/2006/relationships/hyperlink" Target="https://pbskids.org/cyberchase/games/can-you-fill-it" TargetMode="External"/><Relationship Id="rId11" Type="http://schemas.openxmlformats.org/officeDocument/2006/relationships/image" Target="../media/image28.png"/><Relationship Id="rId55" Type="http://schemas.openxmlformats.org/officeDocument/2006/relationships/image" Target="../media/image42.png"/><Relationship Id="rId10" Type="http://schemas.openxmlformats.org/officeDocument/2006/relationships/hyperlink" Target="https://www.getepic.com/app/read/8533" TargetMode="External"/><Relationship Id="rId54" Type="http://schemas.openxmlformats.org/officeDocument/2006/relationships/hyperlink" Target="https://pbskids.org/cyberchase/games/poddle-weigh-in" TargetMode="External"/><Relationship Id="rId13" Type="http://schemas.openxmlformats.org/officeDocument/2006/relationships/image" Target="../media/image27.png"/><Relationship Id="rId57" Type="http://schemas.openxmlformats.org/officeDocument/2006/relationships/hyperlink" Target="https://pbskids.org/sid/games/pan-balance" TargetMode="External"/><Relationship Id="rId12" Type="http://schemas.openxmlformats.org/officeDocument/2006/relationships/hyperlink" Target="https://www.getepic.com/app/read/43321" TargetMode="External"/><Relationship Id="rId56" Type="http://schemas.openxmlformats.org/officeDocument/2006/relationships/image" Target="../media/image54.png"/><Relationship Id="rId15" Type="http://schemas.openxmlformats.org/officeDocument/2006/relationships/image" Target="../media/image21.png"/><Relationship Id="rId59" Type="http://schemas.openxmlformats.org/officeDocument/2006/relationships/hyperlink" Target="https://pbskids.org/dinosaurtrain/games/chowtime.html" TargetMode="External"/><Relationship Id="rId14" Type="http://schemas.openxmlformats.org/officeDocument/2006/relationships/hyperlink" Target="https://www.getepic.com/app/read/11880" TargetMode="External"/><Relationship Id="rId58" Type="http://schemas.openxmlformats.org/officeDocument/2006/relationships/image" Target="../media/image38.png"/><Relationship Id="rId17" Type="http://schemas.openxmlformats.org/officeDocument/2006/relationships/image" Target="../media/image57.png"/><Relationship Id="rId16" Type="http://schemas.openxmlformats.org/officeDocument/2006/relationships/hyperlink" Target="https://www.yout-ube.com/watch?v=Sq3lIU8SwJQ&amp;feature=youtu.be" TargetMode="External"/><Relationship Id="rId19" Type="http://schemas.openxmlformats.org/officeDocument/2006/relationships/image" Target="../media/image55.png"/><Relationship Id="rId18" Type="http://schemas.openxmlformats.org/officeDocument/2006/relationships/hyperlink" Target="https://www.yout-ube.com/watch?v=H22Gv85lS_Q&amp;feature=youtu.be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linktr.ee/sutherlandsmarties" TargetMode="Externa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 rotWithShape="1">
          <a:blip r:embed="rId4">
            <a:alphaModFix/>
          </a:blip>
          <a:srcRect b="0" l="34225" r="33101" t="6846"/>
          <a:stretch/>
        </p:blipFill>
        <p:spPr>
          <a:xfrm>
            <a:off x="2095056" y="1072563"/>
            <a:ext cx="1238625" cy="353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6">
            <a:hlinkClick action="ppaction://hlinksldjump" r:id="rId5"/>
          </p:cNvPr>
          <p:cNvSpPr/>
          <p:nvPr/>
        </p:nvSpPr>
        <p:spPr>
          <a:xfrm>
            <a:off x="-14125" y="7075"/>
            <a:ext cx="9144000" cy="51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6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74242" y="3368667"/>
            <a:ext cx="440192" cy="588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6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13338" y="3368667"/>
            <a:ext cx="440194" cy="588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6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743798" y="3368667"/>
            <a:ext cx="440192" cy="588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6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82877" y="3368667"/>
            <a:ext cx="440194" cy="588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6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691965" y="2669540"/>
            <a:ext cx="440194" cy="588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6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222425" y="2669540"/>
            <a:ext cx="440194" cy="5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6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752885" y="2669540"/>
            <a:ext cx="440192" cy="588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283345" y="2669540"/>
            <a:ext cx="440193" cy="588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283347" y="1998891"/>
            <a:ext cx="440192" cy="58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752887" y="1998891"/>
            <a:ext cx="440194" cy="588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6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222426" y="1998891"/>
            <a:ext cx="440194" cy="588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6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691966" y="1998891"/>
            <a:ext cx="440194" cy="588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8131729" y="3242188"/>
            <a:ext cx="833880" cy="52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6">
            <a:hlinkClick r:id="rId32"/>
          </p:cNvPr>
          <p:cNvPicPr preferRelativeResize="0"/>
          <p:nvPr/>
        </p:nvPicPr>
        <p:blipFill rotWithShape="1">
          <a:blip r:embed="rId33">
            <a:alphaModFix/>
          </a:blip>
          <a:srcRect b="0" l="1603" r="0" t="0"/>
          <a:stretch/>
        </p:blipFill>
        <p:spPr>
          <a:xfrm>
            <a:off x="5596626" y="3213809"/>
            <a:ext cx="833209" cy="521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6">
            <a:hlinkClick r:id="rId34"/>
          </p:cNvPr>
          <p:cNvPicPr preferRelativeResize="0"/>
          <p:nvPr/>
        </p:nvPicPr>
        <p:blipFill rotWithShape="1">
          <a:blip r:embed="rId35">
            <a:alphaModFix/>
          </a:blip>
          <a:srcRect b="0" l="2075" r="0" t="3306"/>
          <a:stretch/>
        </p:blipFill>
        <p:spPr>
          <a:xfrm>
            <a:off x="6865663" y="3242188"/>
            <a:ext cx="833878" cy="52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6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143425" y="1853725"/>
            <a:ext cx="613225" cy="4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6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765300" y="1854150"/>
            <a:ext cx="588352" cy="47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6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549625" y="1854150"/>
            <a:ext cx="613226" cy="4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7346525" y="1853725"/>
            <a:ext cx="613226" cy="4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6">
            <a:hlinkClick r:id="rId44"/>
          </p:cNvPr>
          <p:cNvPicPr preferRelativeResize="0"/>
          <p:nvPr/>
        </p:nvPicPr>
        <p:blipFill rotWithShape="1">
          <a:blip r:embed="rId45">
            <a:alphaModFix/>
          </a:blip>
          <a:srcRect b="26614" l="0" r="0" t="24487"/>
          <a:stretch/>
        </p:blipFill>
        <p:spPr>
          <a:xfrm>
            <a:off x="2535000" y="4577350"/>
            <a:ext cx="914400" cy="448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6">
            <a:hlinkClick r:id="rId46"/>
          </p:cNvPr>
          <p:cNvPicPr preferRelativeResize="0"/>
          <p:nvPr/>
        </p:nvPicPr>
        <p:blipFill rotWithShape="1">
          <a:blip r:embed="rId47">
            <a:alphaModFix/>
          </a:blip>
          <a:srcRect b="15052" l="0" r="0" t="22669"/>
          <a:stretch/>
        </p:blipFill>
        <p:spPr>
          <a:xfrm>
            <a:off x="3182416" y="1125512"/>
            <a:ext cx="914400" cy="567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6">
            <a:hlinkClick r:id="rId48"/>
          </p:cNvPr>
          <p:cNvPicPr preferRelativeResize="0"/>
          <p:nvPr/>
        </p:nvPicPr>
        <p:blipFill rotWithShape="1">
          <a:blip r:embed="rId49">
            <a:alphaModFix/>
          </a:blip>
          <a:srcRect b="45799" l="0" r="15333" t="0"/>
          <a:stretch/>
        </p:blipFill>
        <p:spPr>
          <a:xfrm>
            <a:off x="3574412" y="4544513"/>
            <a:ext cx="778974" cy="5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6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3546323" y="4095748"/>
            <a:ext cx="484477" cy="398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4435158" y="4067800"/>
            <a:ext cx="914107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4278825" y="1113630"/>
            <a:ext cx="914399" cy="56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6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818498" y="2380423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6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41073" y="2197300"/>
            <a:ext cx="914798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6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1535060" y="2352375"/>
            <a:ext cx="519249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6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339928" y="1002846"/>
            <a:ext cx="1047494" cy="800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6"/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1749904" y="1072563"/>
            <a:ext cx="344783" cy="372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/>
          <p:nvPr/>
        </p:nvSpPr>
        <p:spPr>
          <a:xfrm>
            <a:off x="3631175" y="2448250"/>
            <a:ext cx="364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latin typeface="Chelsea Market"/>
                <a:ea typeface="Chelsea Market"/>
                <a:cs typeface="Chelsea Market"/>
                <a:sym typeface="Chelsea Marke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https://linktr.ee/sutherlandsmarties</a:t>
            </a:r>
            <a:endParaRPr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178" name="Google Shape;17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0825" y="1657350"/>
            <a:ext cx="18288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7"/>
          <p:cNvSpPr txBox="1"/>
          <p:nvPr/>
        </p:nvSpPr>
        <p:spPr>
          <a:xfrm>
            <a:off x="3631175" y="2076550"/>
            <a:ext cx="342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lsea Market"/>
                <a:ea typeface="Chelsea Market"/>
                <a:cs typeface="Chelsea Market"/>
                <a:sym typeface="Chelsea Market"/>
              </a:rPr>
              <a:t>You can find more of my work at:</a:t>
            </a:r>
            <a:endParaRPr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