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efa80496f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efa80496f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610025"/>
            <a:ext cx="2237975" cy="196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7775" y="588750"/>
            <a:ext cx="2237975" cy="2004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17150" y="708475"/>
            <a:ext cx="1683600" cy="177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55425" y="775155"/>
            <a:ext cx="1826674" cy="1631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 rot="10800000">
            <a:off x="366450" y="2992900"/>
            <a:ext cx="2106725" cy="19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18263" y="3071888"/>
            <a:ext cx="1997100" cy="17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5317150" y="1146975"/>
            <a:ext cx="1587900" cy="11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500"/>
              <a:t>  </a:t>
            </a:r>
            <a:r>
              <a:rPr b="1" i="1" lang="en" sz="2500">
                <a:solidFill>
                  <a:srgbClr val="A64D79"/>
                </a:solidFill>
              </a:rPr>
              <a:t>Contact     </a:t>
            </a:r>
            <a:endParaRPr b="1" i="1" sz="2500"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500">
                <a:solidFill>
                  <a:srgbClr val="A64D79"/>
                </a:solidFill>
              </a:rPr>
              <a:t>       Me</a:t>
            </a:r>
            <a:endParaRPr b="1" i="1" sz="2800">
              <a:solidFill>
                <a:srgbClr val="A64D79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79038" y="3402225"/>
            <a:ext cx="1997100" cy="13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  </a:t>
            </a:r>
            <a:r>
              <a:rPr b="1" i="1" lang="en" sz="2500"/>
              <a:t>  </a:t>
            </a:r>
            <a:r>
              <a:rPr b="1" i="1" lang="en" sz="2500"/>
              <a:t>Virtual Information</a:t>
            </a:r>
            <a:endParaRPr b="1" i="1" sz="2800"/>
          </a:p>
        </p:txBody>
      </p:sp>
      <p:sp>
        <p:nvSpPr>
          <p:cNvPr id="62" name="Google Shape;62;p13"/>
          <p:cNvSpPr txBox="1"/>
          <p:nvPr/>
        </p:nvSpPr>
        <p:spPr>
          <a:xfrm>
            <a:off x="3154200" y="3297500"/>
            <a:ext cx="1461300" cy="13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/>
              <a:t>Meet </a:t>
            </a:r>
            <a:endParaRPr b="1" i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/>
              <a:t>Mrs.      Oakes</a:t>
            </a:r>
            <a:endParaRPr b="1" i="1" sz="2400"/>
          </a:p>
        </p:txBody>
      </p:sp>
      <p:sp>
        <p:nvSpPr>
          <p:cNvPr id="63" name="Google Shape;63;p13"/>
          <p:cNvSpPr txBox="1"/>
          <p:nvPr/>
        </p:nvSpPr>
        <p:spPr>
          <a:xfrm>
            <a:off x="407775" y="3575975"/>
            <a:ext cx="1587900" cy="1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7326450" y="708475"/>
            <a:ext cx="1587900" cy="15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3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300">
                <a:solidFill>
                  <a:srgbClr val="FF0000"/>
                </a:solidFill>
              </a:rPr>
              <a:t>WORK</a:t>
            </a:r>
            <a:endParaRPr b="1" i="1" sz="3300">
              <a:solidFill>
                <a:srgbClr val="FF0000"/>
              </a:solidFill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64500" y="3126175"/>
            <a:ext cx="1997075" cy="17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4615350" y="3691850"/>
            <a:ext cx="4490400" cy="7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/>
              <a:t>    </a:t>
            </a:r>
            <a:r>
              <a:rPr b="1" i="1" lang="en" sz="2100"/>
              <a:t>RESOURCES</a:t>
            </a:r>
            <a:endParaRPr b="1" i="1" sz="2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