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Life Savers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LifeSavers-regular.fntdata"/><Relationship Id="rId8" Type="http://schemas.openxmlformats.org/officeDocument/2006/relationships/font" Target="fonts/LifeSaver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cb9973e9d_0_27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cb9973e9d_0_27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7.png"/><Relationship Id="rId42" Type="http://schemas.openxmlformats.org/officeDocument/2006/relationships/image" Target="../media/image21.png"/><Relationship Id="rId41" Type="http://schemas.openxmlformats.org/officeDocument/2006/relationships/image" Target="../media/image18.png"/><Relationship Id="rId44" Type="http://schemas.openxmlformats.org/officeDocument/2006/relationships/image" Target="../media/image16.png"/><Relationship Id="rId43" Type="http://schemas.openxmlformats.org/officeDocument/2006/relationships/image" Target="../media/image32.png"/><Relationship Id="rId46" Type="http://schemas.openxmlformats.org/officeDocument/2006/relationships/image" Target="../media/image58.png"/><Relationship Id="rId45" Type="http://schemas.openxmlformats.org/officeDocument/2006/relationships/hyperlink" Target="https://safeyoutube.net/w/Lr0O" TargetMode="External"/><Relationship Id="rId107" Type="http://schemas.openxmlformats.org/officeDocument/2006/relationships/image" Target="../media/image64.png"/><Relationship Id="rId106" Type="http://schemas.openxmlformats.org/officeDocument/2006/relationships/image" Target="../media/image42.png"/><Relationship Id="rId105" Type="http://schemas.openxmlformats.org/officeDocument/2006/relationships/image" Target="../media/image39.png"/><Relationship Id="rId104" Type="http://schemas.openxmlformats.org/officeDocument/2006/relationships/image" Target="../media/image43.png"/><Relationship Id="rId109" Type="http://schemas.openxmlformats.org/officeDocument/2006/relationships/image" Target="../media/image50.png"/><Relationship Id="rId108" Type="http://schemas.openxmlformats.org/officeDocument/2006/relationships/image" Target="../media/image48.png"/><Relationship Id="rId48" Type="http://schemas.openxmlformats.org/officeDocument/2006/relationships/image" Target="../media/image15.png"/><Relationship Id="rId47" Type="http://schemas.openxmlformats.org/officeDocument/2006/relationships/hyperlink" Target="https://safeyoutube.net/w/Ys0O" TargetMode="External"/><Relationship Id="rId49" Type="http://schemas.openxmlformats.org/officeDocument/2006/relationships/hyperlink" Target="https://safeyoutube.net/w/Et0O" TargetMode="External"/><Relationship Id="rId103" Type="http://schemas.openxmlformats.org/officeDocument/2006/relationships/hyperlink" Target="https://safeyoutube.net/w/6L2O" TargetMode="External"/><Relationship Id="rId102" Type="http://schemas.openxmlformats.org/officeDocument/2006/relationships/image" Target="../media/image41.png"/><Relationship Id="rId101" Type="http://schemas.openxmlformats.org/officeDocument/2006/relationships/hyperlink" Target="https://safeyoutube.net/w/kK2O" TargetMode="External"/><Relationship Id="rId100" Type="http://schemas.openxmlformats.org/officeDocument/2006/relationships/image" Target="../media/image62.png"/><Relationship Id="rId31" Type="http://schemas.openxmlformats.org/officeDocument/2006/relationships/hyperlink" Target="https://safeyoutube.net/w/wW4O" TargetMode="External"/><Relationship Id="rId30" Type="http://schemas.openxmlformats.org/officeDocument/2006/relationships/image" Target="../media/image12.png"/><Relationship Id="rId33" Type="http://schemas.openxmlformats.org/officeDocument/2006/relationships/hyperlink" Target="https://safeyoutube.net/w/qX4O" TargetMode="External"/><Relationship Id="rId32" Type="http://schemas.openxmlformats.org/officeDocument/2006/relationships/image" Target="../media/image10.png"/><Relationship Id="rId35" Type="http://schemas.openxmlformats.org/officeDocument/2006/relationships/hyperlink" Target="https://safeyoutube.net/w/dY4O" TargetMode="External"/><Relationship Id="rId34" Type="http://schemas.openxmlformats.org/officeDocument/2006/relationships/image" Target="../media/image6.png"/><Relationship Id="rId37" Type="http://schemas.openxmlformats.org/officeDocument/2006/relationships/hyperlink" Target="https://safeyoutube.net/w/BY4O" TargetMode="External"/><Relationship Id="rId36" Type="http://schemas.openxmlformats.org/officeDocument/2006/relationships/image" Target="../media/image9.png"/><Relationship Id="rId39" Type="http://schemas.openxmlformats.org/officeDocument/2006/relationships/image" Target="../media/image14.png"/><Relationship Id="rId38" Type="http://schemas.openxmlformats.org/officeDocument/2006/relationships/image" Target="../media/image34.png"/><Relationship Id="rId20" Type="http://schemas.openxmlformats.org/officeDocument/2006/relationships/image" Target="../media/image56.png"/><Relationship Id="rId22" Type="http://schemas.openxmlformats.org/officeDocument/2006/relationships/image" Target="../media/image3.png"/><Relationship Id="rId21" Type="http://schemas.openxmlformats.org/officeDocument/2006/relationships/hyperlink" Target="https://safeyoutube.net/w/VQ4O" TargetMode="External"/><Relationship Id="rId24" Type="http://schemas.openxmlformats.org/officeDocument/2006/relationships/image" Target="../media/image4.png"/><Relationship Id="rId23" Type="http://schemas.openxmlformats.org/officeDocument/2006/relationships/hyperlink" Target="https://safeyoutube.net/w/kS4O" TargetMode="External"/><Relationship Id="rId26" Type="http://schemas.openxmlformats.org/officeDocument/2006/relationships/image" Target="../media/image2.png"/><Relationship Id="rId25" Type="http://schemas.openxmlformats.org/officeDocument/2006/relationships/hyperlink" Target="https://safeyoutube.net/w/bU4O" TargetMode="External"/><Relationship Id="rId28" Type="http://schemas.openxmlformats.org/officeDocument/2006/relationships/image" Target="../media/image1.png"/><Relationship Id="rId27" Type="http://schemas.openxmlformats.org/officeDocument/2006/relationships/hyperlink" Target="https://safeyoutube.net/w/KU4O" TargetMode="External"/><Relationship Id="rId29" Type="http://schemas.openxmlformats.org/officeDocument/2006/relationships/hyperlink" Target="https://safeyoutube.net/w/5V4O" TargetMode="External"/><Relationship Id="rId95" Type="http://schemas.openxmlformats.org/officeDocument/2006/relationships/hyperlink" Target="https://safeyoutube.net/w/PG2O" TargetMode="External"/><Relationship Id="rId94" Type="http://schemas.openxmlformats.org/officeDocument/2006/relationships/image" Target="../media/image59.png"/><Relationship Id="rId97" Type="http://schemas.openxmlformats.org/officeDocument/2006/relationships/hyperlink" Target="https://safeyoutube.net/w/kH2O" TargetMode="External"/><Relationship Id="rId96" Type="http://schemas.openxmlformats.org/officeDocument/2006/relationships/image" Target="../media/image52.png"/><Relationship Id="rId11" Type="http://schemas.openxmlformats.org/officeDocument/2006/relationships/hyperlink" Target="https://safeyoutube.net/w/tS2O" TargetMode="External"/><Relationship Id="rId99" Type="http://schemas.openxmlformats.org/officeDocument/2006/relationships/hyperlink" Target="https://youtu.be/GCSYgGXt9mw" TargetMode="External"/><Relationship Id="rId10" Type="http://schemas.openxmlformats.org/officeDocument/2006/relationships/image" Target="../media/image13.png"/><Relationship Id="rId98" Type="http://schemas.openxmlformats.org/officeDocument/2006/relationships/image" Target="../media/image37.png"/><Relationship Id="rId13" Type="http://schemas.openxmlformats.org/officeDocument/2006/relationships/hyperlink" Target="https://safeyoutube.net/w/Oi4O" TargetMode="External"/><Relationship Id="rId12" Type="http://schemas.openxmlformats.org/officeDocument/2006/relationships/image" Target="../media/image7.png"/><Relationship Id="rId91" Type="http://schemas.openxmlformats.org/officeDocument/2006/relationships/hyperlink" Target="https://safeyoutube.net/w/kG2O" TargetMode="External"/><Relationship Id="rId90" Type="http://schemas.openxmlformats.org/officeDocument/2006/relationships/image" Target="../media/image36.png"/><Relationship Id="rId93" Type="http://schemas.openxmlformats.org/officeDocument/2006/relationships/hyperlink" Target="https://safeyoutube.net/w/5G2O" TargetMode="External"/><Relationship Id="rId92" Type="http://schemas.openxmlformats.org/officeDocument/2006/relationships/image" Target="../media/image35.png"/><Relationship Id="rId15" Type="http://schemas.openxmlformats.org/officeDocument/2006/relationships/hyperlink" Target="https://safeyoutube.net/w/wj4O" TargetMode="External"/><Relationship Id="rId110" Type="http://schemas.openxmlformats.org/officeDocument/2006/relationships/image" Target="../media/image45.png"/><Relationship Id="rId14" Type="http://schemas.openxmlformats.org/officeDocument/2006/relationships/image" Target="../media/image5.png"/><Relationship Id="rId17" Type="http://schemas.openxmlformats.org/officeDocument/2006/relationships/hyperlink" Target="https://safeyoutube.net/w/ag5O" TargetMode="External"/><Relationship Id="rId16" Type="http://schemas.openxmlformats.org/officeDocument/2006/relationships/image" Target="../media/image44.png"/><Relationship Id="rId19" Type="http://schemas.openxmlformats.org/officeDocument/2006/relationships/hyperlink" Target="https://safeyoutube.net/w/fP4O" TargetMode="External"/><Relationship Id="rId18" Type="http://schemas.openxmlformats.org/officeDocument/2006/relationships/image" Target="../media/image8.png"/><Relationship Id="rId113" Type="http://schemas.openxmlformats.org/officeDocument/2006/relationships/image" Target="../media/image47.gif"/><Relationship Id="rId112" Type="http://schemas.openxmlformats.org/officeDocument/2006/relationships/image" Target="../media/image49.gif"/><Relationship Id="rId111" Type="http://schemas.openxmlformats.org/officeDocument/2006/relationships/image" Target="../media/image46.gif"/><Relationship Id="rId84" Type="http://schemas.openxmlformats.org/officeDocument/2006/relationships/image" Target="../media/image60.png"/><Relationship Id="rId83" Type="http://schemas.openxmlformats.org/officeDocument/2006/relationships/hyperlink" Target="https://safeyoutube.net/w/N70O" TargetMode="External"/><Relationship Id="rId86" Type="http://schemas.openxmlformats.org/officeDocument/2006/relationships/image" Target="../media/image29.png"/><Relationship Id="rId85" Type="http://schemas.openxmlformats.org/officeDocument/2006/relationships/hyperlink" Target="https://safeyoutube.net/w/y80O" TargetMode="External"/><Relationship Id="rId88" Type="http://schemas.openxmlformats.org/officeDocument/2006/relationships/image" Target="../media/image31.png"/><Relationship Id="rId87" Type="http://schemas.openxmlformats.org/officeDocument/2006/relationships/hyperlink" Target="https://safeyoutube.net/w/N80O" TargetMode="External"/><Relationship Id="rId89" Type="http://schemas.openxmlformats.org/officeDocument/2006/relationships/hyperlink" Target="https://safeyoutube.net/w/BF2O" TargetMode="External"/><Relationship Id="rId80" Type="http://schemas.openxmlformats.org/officeDocument/2006/relationships/image" Target="../media/image61.png"/><Relationship Id="rId82" Type="http://schemas.openxmlformats.org/officeDocument/2006/relationships/image" Target="../media/image53.png"/><Relationship Id="rId81" Type="http://schemas.openxmlformats.org/officeDocument/2006/relationships/hyperlink" Target="https://safeyoutube.net/w/U60O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3.png"/><Relationship Id="rId4" Type="http://schemas.openxmlformats.org/officeDocument/2006/relationships/image" Target="../media/image11.png"/><Relationship Id="rId9" Type="http://schemas.openxmlformats.org/officeDocument/2006/relationships/hyperlink" Target="https://safeyoutube.net/w/MR2O" TargetMode="External"/><Relationship Id="rId5" Type="http://schemas.openxmlformats.org/officeDocument/2006/relationships/hyperlink" Target="https://safeyoutube.net/w/RP2O" TargetMode="External"/><Relationship Id="rId6" Type="http://schemas.openxmlformats.org/officeDocument/2006/relationships/image" Target="../media/image51.png"/><Relationship Id="rId7" Type="http://schemas.openxmlformats.org/officeDocument/2006/relationships/hyperlink" Target="https://safeyoutube.net/w/Eg5O" TargetMode="External"/><Relationship Id="rId8" Type="http://schemas.openxmlformats.org/officeDocument/2006/relationships/image" Target="../media/image54.png"/><Relationship Id="rId73" Type="http://schemas.openxmlformats.org/officeDocument/2006/relationships/hyperlink" Target="https://safeyoutube.net/w/w30O" TargetMode="External"/><Relationship Id="rId72" Type="http://schemas.openxmlformats.org/officeDocument/2006/relationships/image" Target="../media/image63.png"/><Relationship Id="rId75" Type="http://schemas.openxmlformats.org/officeDocument/2006/relationships/hyperlink" Target="https://safeyoutube.net/w/f40O" TargetMode="External"/><Relationship Id="rId74" Type="http://schemas.openxmlformats.org/officeDocument/2006/relationships/image" Target="../media/image28.png"/><Relationship Id="rId77" Type="http://schemas.openxmlformats.org/officeDocument/2006/relationships/hyperlink" Target="https://safeyoutube.net/w/j50O" TargetMode="External"/><Relationship Id="rId76" Type="http://schemas.openxmlformats.org/officeDocument/2006/relationships/image" Target="../media/image55.png"/><Relationship Id="rId79" Type="http://schemas.openxmlformats.org/officeDocument/2006/relationships/hyperlink" Target="https://safeyoutube.net/w/s60O" TargetMode="External"/><Relationship Id="rId78" Type="http://schemas.openxmlformats.org/officeDocument/2006/relationships/image" Target="../media/image38.png"/><Relationship Id="rId71" Type="http://schemas.openxmlformats.org/officeDocument/2006/relationships/hyperlink" Target="https://safeyoutube.net/w/820O" TargetMode="External"/><Relationship Id="rId70" Type="http://schemas.openxmlformats.org/officeDocument/2006/relationships/image" Target="../media/image23.png"/><Relationship Id="rId62" Type="http://schemas.openxmlformats.org/officeDocument/2006/relationships/image" Target="../media/image40.png"/><Relationship Id="rId61" Type="http://schemas.openxmlformats.org/officeDocument/2006/relationships/hyperlink" Target="https://safeyoutube.net/w/oy0O" TargetMode="External"/><Relationship Id="rId64" Type="http://schemas.openxmlformats.org/officeDocument/2006/relationships/image" Target="../media/image25.png"/><Relationship Id="rId63" Type="http://schemas.openxmlformats.org/officeDocument/2006/relationships/hyperlink" Target="https://safeyoutube.net/w/Uy0O" TargetMode="External"/><Relationship Id="rId66" Type="http://schemas.openxmlformats.org/officeDocument/2006/relationships/image" Target="../media/image30.png"/><Relationship Id="rId65" Type="http://schemas.openxmlformats.org/officeDocument/2006/relationships/hyperlink" Target="https://safeyoutube.net/w/x00O" TargetMode="External"/><Relationship Id="rId68" Type="http://schemas.openxmlformats.org/officeDocument/2006/relationships/image" Target="../media/image24.png"/><Relationship Id="rId67" Type="http://schemas.openxmlformats.org/officeDocument/2006/relationships/hyperlink" Target="https://safeyoutube.net/w/I10O" TargetMode="External"/><Relationship Id="rId60" Type="http://schemas.openxmlformats.org/officeDocument/2006/relationships/image" Target="../media/image26.png"/><Relationship Id="rId69" Type="http://schemas.openxmlformats.org/officeDocument/2006/relationships/hyperlink" Target="https://safeyoutube.net/w/p20O" TargetMode="External"/><Relationship Id="rId51" Type="http://schemas.openxmlformats.org/officeDocument/2006/relationships/hyperlink" Target="https://safeyoutube.net/w/ru0O" TargetMode="External"/><Relationship Id="rId50" Type="http://schemas.openxmlformats.org/officeDocument/2006/relationships/image" Target="../media/image17.png"/><Relationship Id="rId53" Type="http://schemas.openxmlformats.org/officeDocument/2006/relationships/hyperlink" Target="https://safeyoutube.net/w/fv0O" TargetMode="External"/><Relationship Id="rId52" Type="http://schemas.openxmlformats.org/officeDocument/2006/relationships/image" Target="../media/image22.png"/><Relationship Id="rId55" Type="http://schemas.openxmlformats.org/officeDocument/2006/relationships/hyperlink" Target="https://safeyoutube.net/w/Mv0O" TargetMode="External"/><Relationship Id="rId54" Type="http://schemas.openxmlformats.org/officeDocument/2006/relationships/image" Target="../media/image57.png"/><Relationship Id="rId57" Type="http://schemas.openxmlformats.org/officeDocument/2006/relationships/hyperlink" Target="https://safeyoutube.net/w/Ow0O" TargetMode="External"/><Relationship Id="rId56" Type="http://schemas.openxmlformats.org/officeDocument/2006/relationships/image" Target="../media/image19.png"/><Relationship Id="rId59" Type="http://schemas.openxmlformats.org/officeDocument/2006/relationships/hyperlink" Target="https://safeyoutube.net/w/qx0O" TargetMode="External"/><Relationship Id="rId58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36149" y="1447992"/>
            <a:ext cx="582149" cy="661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47271" y="2128614"/>
            <a:ext cx="655376" cy="659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724775" y="2164820"/>
            <a:ext cx="582150" cy="586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69525" y="1459542"/>
            <a:ext cx="644225" cy="673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983875" y="1450035"/>
            <a:ext cx="582150" cy="657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19275" y="2187543"/>
            <a:ext cx="544727" cy="541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69525" y="2783025"/>
            <a:ext cx="503400" cy="543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857150" y="2851243"/>
            <a:ext cx="740900" cy="412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1682263" y="2857207"/>
            <a:ext cx="644225" cy="395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6872288" y="1584350"/>
            <a:ext cx="962550" cy="53475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/>
          <p:nvPr/>
        </p:nvSpPr>
        <p:spPr>
          <a:xfrm>
            <a:off x="6822600" y="1824338"/>
            <a:ext cx="9624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Wellbeing</a:t>
            </a:r>
            <a:endParaRPr sz="1200"/>
          </a:p>
        </p:txBody>
      </p:sp>
      <p:pic>
        <p:nvPicPr>
          <p:cNvPr id="66" name="Google Shape;66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8069075" y="1583943"/>
            <a:ext cx="655375" cy="558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6861775" y="2188075"/>
            <a:ext cx="544725" cy="540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7553950" y="2196465"/>
            <a:ext cx="544726" cy="546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8246150" y="2210796"/>
            <a:ext cx="430889" cy="49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6901700" y="2769189"/>
            <a:ext cx="430900" cy="549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461063" y="2820666"/>
            <a:ext cx="582150" cy="473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8246150" y="2790624"/>
            <a:ext cx="503400" cy="50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 rotWithShape="1">
          <a:blip r:embed="rId39">
            <a:alphaModFix/>
          </a:blip>
          <a:srcRect b="11355" l="0" r="0" t="0"/>
          <a:stretch/>
        </p:blipFill>
        <p:spPr>
          <a:xfrm>
            <a:off x="-41550" y="1747568"/>
            <a:ext cx="2633000" cy="1663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 rotWithShape="1">
          <a:blip r:embed="rId39">
            <a:alphaModFix/>
          </a:blip>
          <a:srcRect b="11355" l="0" r="0" t="0"/>
          <a:stretch/>
        </p:blipFill>
        <p:spPr>
          <a:xfrm>
            <a:off x="6619325" y="1729018"/>
            <a:ext cx="2633000" cy="1663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6781219" y="506607"/>
            <a:ext cx="644200" cy="88228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7505250" y="519686"/>
            <a:ext cx="740900" cy="856148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8325987" y="519662"/>
            <a:ext cx="711263" cy="85615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 rot="-5400000">
            <a:off x="4130813" y="1292650"/>
            <a:ext cx="1246900" cy="69386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9" name="Google Shape;79;p13"/>
          <p:cNvGrpSpPr/>
          <p:nvPr/>
        </p:nvGrpSpPr>
        <p:grpSpPr>
          <a:xfrm>
            <a:off x="2538688" y="310213"/>
            <a:ext cx="4161772" cy="4015644"/>
            <a:chOff x="507125" y="572650"/>
            <a:chExt cx="3882250" cy="3257600"/>
          </a:xfrm>
        </p:grpSpPr>
        <p:grpSp>
          <p:nvGrpSpPr>
            <p:cNvPr id="80" name="Google Shape;80;p13"/>
            <p:cNvGrpSpPr/>
            <p:nvPr/>
          </p:nvGrpSpPr>
          <p:grpSpPr>
            <a:xfrm>
              <a:off x="507125" y="572650"/>
              <a:ext cx="3882250" cy="2656025"/>
              <a:chOff x="507125" y="572650"/>
              <a:chExt cx="3882250" cy="2656025"/>
            </a:xfrm>
          </p:grpSpPr>
          <p:pic>
            <p:nvPicPr>
              <p:cNvPr id="81" name="Google Shape;81;p13"/>
              <p:cNvPicPr preferRelativeResize="0"/>
              <p:nvPr/>
            </p:nvPicPr>
            <p:blipFill rotWithShape="1">
              <a:blip r:embed="rId44">
                <a:alphaModFix/>
              </a:blip>
              <a:srcRect b="9181" l="3046" r="4914" t="4848"/>
              <a:stretch/>
            </p:blipFill>
            <p:spPr>
              <a:xfrm>
                <a:off x="507125" y="572650"/>
                <a:ext cx="2627250" cy="2656025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</p:pic>
          <p:pic>
            <p:nvPicPr>
              <p:cNvPr id="82" name="Google Shape;82;p13"/>
              <p:cNvPicPr preferRelativeResize="0"/>
              <p:nvPr/>
            </p:nvPicPr>
            <p:blipFill rotWithShape="1">
              <a:blip r:embed="rId44">
                <a:alphaModFix/>
              </a:blip>
              <a:srcRect b="9181" l="3046" r="4914" t="4848"/>
              <a:stretch/>
            </p:blipFill>
            <p:spPr>
              <a:xfrm>
                <a:off x="1762125" y="572650"/>
                <a:ext cx="2627250" cy="2656025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</p:pic>
        </p:grpSp>
        <p:grpSp>
          <p:nvGrpSpPr>
            <p:cNvPr id="83" name="Google Shape;83;p13"/>
            <p:cNvGrpSpPr/>
            <p:nvPr/>
          </p:nvGrpSpPr>
          <p:grpSpPr>
            <a:xfrm>
              <a:off x="507125" y="1174225"/>
              <a:ext cx="3882250" cy="2656025"/>
              <a:chOff x="507125" y="572650"/>
              <a:chExt cx="3882250" cy="2656025"/>
            </a:xfrm>
          </p:grpSpPr>
          <p:pic>
            <p:nvPicPr>
              <p:cNvPr id="84" name="Google Shape;84;p13"/>
              <p:cNvPicPr preferRelativeResize="0"/>
              <p:nvPr/>
            </p:nvPicPr>
            <p:blipFill rotWithShape="1">
              <a:blip r:embed="rId44">
                <a:alphaModFix/>
              </a:blip>
              <a:srcRect b="9181" l="3046" r="4914" t="4848"/>
              <a:stretch/>
            </p:blipFill>
            <p:spPr>
              <a:xfrm>
                <a:off x="507125" y="572650"/>
                <a:ext cx="2627250" cy="2656025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</p:pic>
          <p:pic>
            <p:nvPicPr>
              <p:cNvPr id="85" name="Google Shape;85;p13"/>
              <p:cNvPicPr preferRelativeResize="0"/>
              <p:nvPr/>
            </p:nvPicPr>
            <p:blipFill rotWithShape="1">
              <a:blip r:embed="rId44">
                <a:alphaModFix/>
              </a:blip>
              <a:srcRect b="9181" l="3046" r="4914" t="4848"/>
              <a:stretch/>
            </p:blipFill>
            <p:spPr>
              <a:xfrm>
                <a:off x="1762125" y="572650"/>
                <a:ext cx="2627250" cy="2656025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</p:pic>
        </p:grpSp>
      </p:grpSp>
      <p:pic>
        <p:nvPicPr>
          <p:cNvPr id="86" name="Google Shape;86;p13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2600450" y="424725"/>
            <a:ext cx="544727" cy="62129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7" name="Google Shape;87;p13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3963349" y="564945"/>
            <a:ext cx="582150" cy="48320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8" name="Google Shape;88;p13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2667813" y="1285109"/>
            <a:ext cx="582150" cy="52364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9" name="Google Shape;89;p13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3292388" y="468851"/>
            <a:ext cx="582150" cy="5821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0" name="Google Shape;90;p13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4003950" y="1149631"/>
            <a:ext cx="544725" cy="686067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1" name="Google Shape;91;p13">
            <a:hlinkClick r:id="rId55"/>
          </p:cNvPr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4634300" y="487550"/>
            <a:ext cx="544725" cy="5447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2" name="Google Shape;92;p13">
            <a:hlinkClick r:id="rId57"/>
          </p:cNvPr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3368161" y="1204510"/>
            <a:ext cx="462076" cy="6213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3" name="Google Shape;93;p13">
            <a:hlinkClick r:id="rId59"/>
          </p:cNvPr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5333313" y="482191"/>
            <a:ext cx="582150" cy="56683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4" name="Google Shape;94;p13">
            <a:hlinkClick r:id="rId61"/>
          </p:cNvPr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6069775" y="396759"/>
            <a:ext cx="544725" cy="67723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5" name="Google Shape;95;p13">
            <a:hlinkClick r:id="rId63"/>
          </p:cNvPr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4677750" y="1382944"/>
            <a:ext cx="544725" cy="452756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6" name="Google Shape;96;p13">
            <a:hlinkClick r:id="rId65"/>
          </p:cNvPr>
          <p:cNvPicPr preferRelativeResize="0"/>
          <p:nvPr/>
        </p:nvPicPr>
        <p:blipFill>
          <a:blip r:embed="rId66">
            <a:alphaModFix/>
          </a:blip>
          <a:stretch>
            <a:fillRect/>
          </a:stretch>
        </p:blipFill>
        <p:spPr>
          <a:xfrm>
            <a:off x="5355161" y="1130551"/>
            <a:ext cx="582147" cy="7242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7" name="Google Shape;97;p13">
            <a:hlinkClick r:id="rId67"/>
          </p:cNvPr>
          <p:cNvPicPr preferRelativeResize="0"/>
          <p:nvPr/>
        </p:nvPicPr>
        <p:blipFill>
          <a:blip r:embed="rId68">
            <a:alphaModFix/>
          </a:blip>
          <a:stretch>
            <a:fillRect/>
          </a:stretch>
        </p:blipFill>
        <p:spPr>
          <a:xfrm>
            <a:off x="6036525" y="1299305"/>
            <a:ext cx="544725" cy="49522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8" name="Google Shape;98;p13">
            <a:hlinkClick r:id="rId69"/>
          </p:cNvPr>
          <p:cNvPicPr preferRelativeResize="0"/>
          <p:nvPr/>
        </p:nvPicPr>
        <p:blipFill>
          <a:blip r:embed="rId70">
            <a:alphaModFix/>
          </a:blip>
          <a:stretch>
            <a:fillRect/>
          </a:stretch>
        </p:blipFill>
        <p:spPr>
          <a:xfrm>
            <a:off x="2719575" y="1970458"/>
            <a:ext cx="544725" cy="670743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9" name="Google Shape;99;p13">
            <a:hlinkClick r:id="rId71"/>
          </p:cNvPr>
          <p:cNvPicPr preferRelativeResize="0"/>
          <p:nvPr/>
        </p:nvPicPr>
        <p:blipFill>
          <a:blip r:embed="rId72">
            <a:alphaModFix/>
          </a:blip>
          <a:stretch>
            <a:fillRect/>
          </a:stretch>
        </p:blipFill>
        <p:spPr>
          <a:xfrm>
            <a:off x="3316225" y="2055500"/>
            <a:ext cx="544726" cy="585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0" name="Google Shape;100;p13">
            <a:hlinkClick r:id="rId73"/>
          </p:cNvPr>
          <p:cNvPicPr preferRelativeResize="0"/>
          <p:nvPr/>
        </p:nvPicPr>
        <p:blipFill>
          <a:blip r:embed="rId74">
            <a:alphaModFix/>
          </a:blip>
          <a:stretch>
            <a:fillRect/>
          </a:stretch>
        </p:blipFill>
        <p:spPr>
          <a:xfrm>
            <a:off x="4077387" y="2002466"/>
            <a:ext cx="462075" cy="57950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1" name="Google Shape;101;p13">
            <a:hlinkClick r:id="rId75"/>
          </p:cNvPr>
          <p:cNvPicPr preferRelativeResize="0"/>
          <p:nvPr/>
        </p:nvPicPr>
        <p:blipFill>
          <a:blip r:embed="rId76">
            <a:alphaModFix/>
          </a:blip>
          <a:stretch>
            <a:fillRect/>
          </a:stretch>
        </p:blipFill>
        <p:spPr>
          <a:xfrm>
            <a:off x="4703600" y="1938917"/>
            <a:ext cx="503401" cy="653033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2" name="Google Shape;102;p13">
            <a:hlinkClick r:id="rId77"/>
          </p:cNvPr>
          <p:cNvPicPr preferRelativeResize="0"/>
          <p:nvPr/>
        </p:nvPicPr>
        <p:blipFill>
          <a:blip r:embed="rId78">
            <a:alphaModFix/>
          </a:blip>
          <a:stretch>
            <a:fillRect/>
          </a:stretch>
        </p:blipFill>
        <p:spPr>
          <a:xfrm>
            <a:off x="5368263" y="1936291"/>
            <a:ext cx="544726" cy="65918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3" name="Google Shape;103;p13">
            <a:hlinkClick r:id="rId79"/>
          </p:cNvPr>
          <p:cNvPicPr preferRelativeResize="0"/>
          <p:nvPr/>
        </p:nvPicPr>
        <p:blipFill>
          <a:blip r:embed="rId80">
            <a:alphaModFix/>
          </a:blip>
          <a:stretch>
            <a:fillRect/>
          </a:stretch>
        </p:blipFill>
        <p:spPr>
          <a:xfrm>
            <a:off x="6070000" y="1898797"/>
            <a:ext cx="544726" cy="73419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4" name="Google Shape;104;p13">
            <a:hlinkClick r:id="rId81"/>
          </p:cNvPr>
          <p:cNvPicPr preferRelativeResize="0"/>
          <p:nvPr/>
        </p:nvPicPr>
        <p:blipFill>
          <a:blip r:embed="rId82">
            <a:alphaModFix/>
          </a:blip>
          <a:stretch>
            <a:fillRect/>
          </a:stretch>
        </p:blipFill>
        <p:spPr>
          <a:xfrm>
            <a:off x="2664038" y="2786425"/>
            <a:ext cx="503411" cy="677226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5" name="Google Shape;105;p13">
            <a:hlinkClick r:id="rId83"/>
          </p:cNvPr>
          <p:cNvPicPr preferRelativeResize="0"/>
          <p:nvPr/>
        </p:nvPicPr>
        <p:blipFill>
          <a:blip r:embed="rId84">
            <a:alphaModFix/>
          </a:blip>
          <a:stretch>
            <a:fillRect/>
          </a:stretch>
        </p:blipFill>
        <p:spPr>
          <a:xfrm>
            <a:off x="3312024" y="2849038"/>
            <a:ext cx="582151" cy="58133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6" name="Google Shape;106;p13">
            <a:hlinkClick r:id="rId85"/>
          </p:cNvPr>
          <p:cNvPicPr preferRelativeResize="0"/>
          <p:nvPr/>
        </p:nvPicPr>
        <p:blipFill>
          <a:blip r:embed="rId86">
            <a:alphaModFix/>
          </a:blip>
          <a:stretch>
            <a:fillRect/>
          </a:stretch>
        </p:blipFill>
        <p:spPr>
          <a:xfrm>
            <a:off x="3998175" y="2760403"/>
            <a:ext cx="503400" cy="65892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7" name="Google Shape;107;p13">
            <a:hlinkClick r:id="rId87"/>
          </p:cNvPr>
          <p:cNvPicPr preferRelativeResize="0"/>
          <p:nvPr/>
        </p:nvPicPr>
        <p:blipFill>
          <a:blip r:embed="rId88">
            <a:alphaModFix/>
          </a:blip>
          <a:stretch>
            <a:fillRect/>
          </a:stretch>
        </p:blipFill>
        <p:spPr>
          <a:xfrm>
            <a:off x="4648200" y="2959216"/>
            <a:ext cx="503400" cy="46046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8" name="Google Shape;108;p13">
            <a:hlinkClick r:id="rId89"/>
          </p:cNvPr>
          <p:cNvPicPr preferRelativeResize="0"/>
          <p:nvPr/>
        </p:nvPicPr>
        <p:blipFill>
          <a:blip r:embed="rId90">
            <a:alphaModFix/>
          </a:blip>
          <a:stretch>
            <a:fillRect/>
          </a:stretch>
        </p:blipFill>
        <p:spPr>
          <a:xfrm>
            <a:off x="5408500" y="2869722"/>
            <a:ext cx="544725" cy="54830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9" name="Google Shape;109;p13">
            <a:hlinkClick r:id="rId91"/>
          </p:cNvPr>
          <p:cNvPicPr preferRelativeResize="0"/>
          <p:nvPr/>
        </p:nvPicPr>
        <p:blipFill>
          <a:blip r:embed="rId92">
            <a:alphaModFix/>
          </a:blip>
          <a:stretch>
            <a:fillRect/>
          </a:stretch>
        </p:blipFill>
        <p:spPr>
          <a:xfrm>
            <a:off x="6106725" y="2831654"/>
            <a:ext cx="462075" cy="58677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0" name="Google Shape;110;p13">
            <a:hlinkClick r:id="rId93"/>
          </p:cNvPr>
          <p:cNvPicPr preferRelativeResize="0"/>
          <p:nvPr/>
        </p:nvPicPr>
        <p:blipFill>
          <a:blip r:embed="rId94">
            <a:alphaModFix/>
          </a:blip>
          <a:stretch>
            <a:fillRect/>
          </a:stretch>
        </p:blipFill>
        <p:spPr>
          <a:xfrm>
            <a:off x="2643375" y="3619890"/>
            <a:ext cx="503400" cy="618687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1" name="Google Shape;111;p13">
            <a:hlinkClick r:id="rId95"/>
          </p:cNvPr>
          <p:cNvPicPr preferRelativeResize="0"/>
          <p:nvPr/>
        </p:nvPicPr>
        <p:blipFill>
          <a:blip r:embed="rId96">
            <a:alphaModFix/>
          </a:blip>
          <a:stretch>
            <a:fillRect/>
          </a:stretch>
        </p:blipFill>
        <p:spPr>
          <a:xfrm>
            <a:off x="3318524" y="3638218"/>
            <a:ext cx="544725" cy="607206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2" name="Google Shape;112;p13">
            <a:hlinkClick r:id="rId97"/>
          </p:cNvPr>
          <p:cNvPicPr preferRelativeResize="0"/>
          <p:nvPr/>
        </p:nvPicPr>
        <p:blipFill>
          <a:blip r:embed="rId98">
            <a:alphaModFix/>
          </a:blip>
          <a:stretch>
            <a:fillRect/>
          </a:stretch>
        </p:blipFill>
        <p:spPr>
          <a:xfrm>
            <a:off x="4035000" y="3684559"/>
            <a:ext cx="457200" cy="54249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3" name="Google Shape;113;p13">
            <a:hlinkClick r:id="rId99"/>
          </p:cNvPr>
          <p:cNvPicPr preferRelativeResize="0"/>
          <p:nvPr/>
        </p:nvPicPr>
        <p:blipFill>
          <a:blip r:embed="rId100">
            <a:alphaModFix/>
          </a:blip>
          <a:stretch>
            <a:fillRect/>
          </a:stretch>
        </p:blipFill>
        <p:spPr>
          <a:xfrm>
            <a:off x="4662275" y="3658116"/>
            <a:ext cx="544724" cy="599833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4" name="Google Shape;114;p13">
            <a:hlinkClick r:id="rId101"/>
          </p:cNvPr>
          <p:cNvPicPr preferRelativeResize="0"/>
          <p:nvPr/>
        </p:nvPicPr>
        <p:blipFill>
          <a:blip r:embed="rId102">
            <a:alphaModFix/>
          </a:blip>
          <a:stretch>
            <a:fillRect/>
          </a:stretch>
        </p:blipFill>
        <p:spPr>
          <a:xfrm>
            <a:off x="5387850" y="3633317"/>
            <a:ext cx="503400" cy="657083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5" name="Google Shape;115;p13">
            <a:hlinkClick r:id="rId103"/>
          </p:cNvPr>
          <p:cNvPicPr preferRelativeResize="0"/>
          <p:nvPr/>
        </p:nvPicPr>
        <p:blipFill>
          <a:blip r:embed="rId104">
            <a:alphaModFix/>
          </a:blip>
          <a:stretch>
            <a:fillRect/>
          </a:stretch>
        </p:blipFill>
        <p:spPr>
          <a:xfrm>
            <a:off x="6051350" y="3632747"/>
            <a:ext cx="503400" cy="587278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6" name="Google Shape;116;p13"/>
          <p:cNvPicPr preferRelativeResize="0"/>
          <p:nvPr/>
        </p:nvPicPr>
        <p:blipFill>
          <a:blip r:embed="rId105">
            <a:alphaModFix/>
          </a:blip>
          <a:stretch>
            <a:fillRect/>
          </a:stretch>
        </p:blipFill>
        <p:spPr>
          <a:xfrm flipH="1">
            <a:off x="-270148" y="3155053"/>
            <a:ext cx="1818575" cy="1483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3"/>
          <p:cNvPicPr preferRelativeResize="0"/>
          <p:nvPr/>
        </p:nvPicPr>
        <p:blipFill rotWithShape="1">
          <a:blip r:embed="rId106">
            <a:alphaModFix/>
          </a:blip>
          <a:srcRect b="0" l="12094" r="20714" t="11855"/>
          <a:stretch/>
        </p:blipFill>
        <p:spPr>
          <a:xfrm>
            <a:off x="631024" y="3185322"/>
            <a:ext cx="2087050" cy="182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3"/>
          <p:cNvPicPr preferRelativeResize="0"/>
          <p:nvPr/>
        </p:nvPicPr>
        <p:blipFill>
          <a:blip r:embed="rId105">
            <a:alphaModFix/>
          </a:blip>
          <a:stretch>
            <a:fillRect/>
          </a:stretch>
        </p:blipFill>
        <p:spPr>
          <a:xfrm flipH="1">
            <a:off x="7614527" y="3155053"/>
            <a:ext cx="1818575" cy="1483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106">
            <a:alphaModFix/>
          </a:blip>
          <a:srcRect b="0" l="12094" r="20714" t="11855"/>
          <a:stretch/>
        </p:blipFill>
        <p:spPr>
          <a:xfrm>
            <a:off x="6176399" y="3243284"/>
            <a:ext cx="2087050" cy="1823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0" name="Google Shape;120;p13"/>
          <p:cNvGrpSpPr/>
          <p:nvPr/>
        </p:nvGrpSpPr>
        <p:grpSpPr>
          <a:xfrm>
            <a:off x="0" y="-234575"/>
            <a:ext cx="9144002" cy="896676"/>
            <a:chOff x="0" y="-234575"/>
            <a:chExt cx="9144002" cy="896676"/>
          </a:xfrm>
        </p:grpSpPr>
        <p:pic>
          <p:nvPicPr>
            <p:cNvPr id="121" name="Google Shape;121;p13"/>
            <p:cNvPicPr preferRelativeResize="0"/>
            <p:nvPr/>
          </p:nvPicPr>
          <p:blipFill>
            <a:blip r:embed="rId107">
              <a:alphaModFix/>
            </a:blip>
            <a:stretch>
              <a:fillRect/>
            </a:stretch>
          </p:blipFill>
          <p:spPr>
            <a:xfrm>
              <a:off x="0" y="-234575"/>
              <a:ext cx="3030199" cy="8966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" name="Google Shape;122;p13"/>
            <p:cNvPicPr preferRelativeResize="0"/>
            <p:nvPr/>
          </p:nvPicPr>
          <p:blipFill>
            <a:blip r:embed="rId107">
              <a:alphaModFix/>
            </a:blip>
            <a:stretch>
              <a:fillRect/>
            </a:stretch>
          </p:blipFill>
          <p:spPr>
            <a:xfrm>
              <a:off x="2892300" y="-234575"/>
              <a:ext cx="3106402" cy="8966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3" name="Google Shape;123;p13"/>
            <p:cNvPicPr preferRelativeResize="0"/>
            <p:nvPr/>
          </p:nvPicPr>
          <p:blipFill>
            <a:blip r:embed="rId107">
              <a:alphaModFix/>
            </a:blip>
            <a:stretch>
              <a:fillRect/>
            </a:stretch>
          </p:blipFill>
          <p:spPr>
            <a:xfrm>
              <a:off x="5941150" y="-234575"/>
              <a:ext cx="3202852" cy="89667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4" name="Google Shape;124;p13"/>
          <p:cNvPicPr preferRelativeResize="0"/>
          <p:nvPr/>
        </p:nvPicPr>
        <p:blipFill>
          <a:blip r:embed="rId108">
            <a:alphaModFix/>
          </a:blip>
          <a:stretch>
            <a:fillRect/>
          </a:stretch>
        </p:blipFill>
        <p:spPr>
          <a:xfrm>
            <a:off x="128725" y="519664"/>
            <a:ext cx="644200" cy="739312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5" name="Google Shape;125;p13"/>
          <p:cNvPicPr preferRelativeResize="0"/>
          <p:nvPr/>
        </p:nvPicPr>
        <p:blipFill>
          <a:blip r:embed="rId109">
            <a:alphaModFix/>
          </a:blip>
          <a:stretch>
            <a:fillRect/>
          </a:stretch>
        </p:blipFill>
        <p:spPr>
          <a:xfrm>
            <a:off x="867539" y="519676"/>
            <a:ext cx="814859" cy="759875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6" name="Google Shape;126;p13"/>
          <p:cNvPicPr preferRelativeResize="0"/>
          <p:nvPr/>
        </p:nvPicPr>
        <p:blipFill>
          <a:blip r:embed="rId110">
            <a:alphaModFix/>
          </a:blip>
          <a:stretch>
            <a:fillRect/>
          </a:stretch>
        </p:blipFill>
        <p:spPr>
          <a:xfrm>
            <a:off x="1777025" y="512064"/>
            <a:ext cx="644250" cy="759875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7" name="Google Shape;127;p13"/>
          <p:cNvPicPr preferRelativeResize="0"/>
          <p:nvPr/>
        </p:nvPicPr>
        <p:blipFill>
          <a:blip r:embed="rId111">
            <a:alphaModFix/>
          </a:blip>
          <a:stretch>
            <a:fillRect/>
          </a:stretch>
        </p:blipFill>
        <p:spPr>
          <a:xfrm>
            <a:off x="8132325" y="3899750"/>
            <a:ext cx="843500" cy="8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3"/>
          <p:cNvPicPr preferRelativeResize="0"/>
          <p:nvPr/>
        </p:nvPicPr>
        <p:blipFill>
          <a:blip r:embed="rId111">
            <a:alphaModFix/>
          </a:blip>
          <a:stretch>
            <a:fillRect/>
          </a:stretch>
        </p:blipFill>
        <p:spPr>
          <a:xfrm>
            <a:off x="284375" y="3976300"/>
            <a:ext cx="843500" cy="8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3">
            <a:hlinkClick/>
          </p:cNvPr>
          <p:cNvPicPr preferRelativeResize="0"/>
          <p:nvPr/>
        </p:nvPicPr>
        <p:blipFill>
          <a:blip r:embed="rId112">
            <a:alphaModFix/>
          </a:blip>
          <a:stretch>
            <a:fillRect/>
          </a:stretch>
        </p:blipFill>
        <p:spPr>
          <a:xfrm>
            <a:off x="8082269" y="3650400"/>
            <a:ext cx="1182375" cy="15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3"/>
          <p:cNvSpPr txBox="1"/>
          <p:nvPr/>
        </p:nvSpPr>
        <p:spPr>
          <a:xfrm>
            <a:off x="8287225" y="4715700"/>
            <a:ext cx="798000" cy="2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Life Savers"/>
                <a:ea typeface="Life Savers"/>
                <a:cs typeface="Life Savers"/>
                <a:sym typeface="Life Savers"/>
              </a:rPr>
              <a:t>Library</a:t>
            </a:r>
            <a:endParaRPr b="1" sz="1200">
              <a:latin typeface="Life Savers"/>
              <a:ea typeface="Life Savers"/>
              <a:cs typeface="Life Savers"/>
              <a:sym typeface="Life Savers"/>
            </a:endParaRPr>
          </a:p>
        </p:txBody>
      </p:sp>
      <p:pic>
        <p:nvPicPr>
          <p:cNvPr id="131" name="Google Shape;131;p13"/>
          <p:cNvPicPr preferRelativeResize="0"/>
          <p:nvPr/>
        </p:nvPicPr>
        <p:blipFill>
          <a:blip r:embed="rId113">
            <a:alphaModFix/>
          </a:blip>
          <a:stretch>
            <a:fillRect/>
          </a:stretch>
        </p:blipFill>
        <p:spPr>
          <a:xfrm>
            <a:off x="8562313" y="836601"/>
            <a:ext cx="222300" cy="22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