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1e89d6f9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1e89d6f9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1e89d6f9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1e89d6f9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1e89d6f94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c1e89d6f94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1e89d6f9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1e89d6f9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1e89d6f94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1e89d6f94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1e89d6f9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1e89d6f9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1e89d6f9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1e89d6f9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1e89d6f9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1e89d6f9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21.png"/><Relationship Id="rId13" Type="http://schemas.openxmlformats.org/officeDocument/2006/relationships/image" Target="../media/image10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3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15" Type="http://schemas.openxmlformats.org/officeDocument/2006/relationships/image" Target="../media/image13.png"/><Relationship Id="rId14" Type="http://schemas.openxmlformats.org/officeDocument/2006/relationships/image" Target="../media/image9.png"/><Relationship Id="rId17" Type="http://schemas.openxmlformats.org/officeDocument/2006/relationships/image" Target="../media/image14.png"/><Relationship Id="rId16" Type="http://schemas.openxmlformats.org/officeDocument/2006/relationships/image" Target="../media/image2.png"/><Relationship Id="rId5" Type="http://schemas.openxmlformats.org/officeDocument/2006/relationships/image" Target="../media/image1.png"/><Relationship Id="rId19" Type="http://schemas.openxmlformats.org/officeDocument/2006/relationships/image" Target="../media/image5.png"/><Relationship Id="rId6" Type="http://schemas.openxmlformats.org/officeDocument/2006/relationships/image" Target="../media/image3.png"/><Relationship Id="rId18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11" Type="http://schemas.openxmlformats.org/officeDocument/2006/relationships/image" Target="../media/image31.png"/><Relationship Id="rId10" Type="http://schemas.openxmlformats.org/officeDocument/2006/relationships/image" Target="../media/image9.png"/><Relationship Id="rId13" Type="http://schemas.openxmlformats.org/officeDocument/2006/relationships/image" Target="../media/image17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12.png"/><Relationship Id="rId9" Type="http://schemas.openxmlformats.org/officeDocument/2006/relationships/image" Target="../media/image22.png"/><Relationship Id="rId15" Type="http://schemas.openxmlformats.org/officeDocument/2006/relationships/image" Target="../media/image26.png"/><Relationship Id="rId14" Type="http://schemas.openxmlformats.org/officeDocument/2006/relationships/image" Target="../media/image14.png"/><Relationship Id="rId17" Type="http://schemas.openxmlformats.org/officeDocument/2006/relationships/image" Target="../media/image20.png"/><Relationship Id="rId16" Type="http://schemas.openxmlformats.org/officeDocument/2006/relationships/image" Target="../media/image24.png"/><Relationship Id="rId5" Type="http://schemas.openxmlformats.org/officeDocument/2006/relationships/image" Target="../media/image11.png"/><Relationship Id="rId19" Type="http://schemas.openxmlformats.org/officeDocument/2006/relationships/image" Target="../media/image54.png"/><Relationship Id="rId6" Type="http://schemas.openxmlformats.org/officeDocument/2006/relationships/image" Target="../media/image6.png"/><Relationship Id="rId18" Type="http://schemas.openxmlformats.org/officeDocument/2006/relationships/image" Target="../media/image33.png"/><Relationship Id="rId7" Type="http://schemas.openxmlformats.org/officeDocument/2006/relationships/image" Target="../media/image15.pn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47.png"/><Relationship Id="rId11" Type="http://schemas.openxmlformats.org/officeDocument/2006/relationships/image" Target="../media/image50.png"/><Relationship Id="rId22" Type="http://schemas.openxmlformats.org/officeDocument/2006/relationships/image" Target="../media/image49.png"/><Relationship Id="rId10" Type="http://schemas.openxmlformats.org/officeDocument/2006/relationships/image" Target="../media/image35.png"/><Relationship Id="rId21" Type="http://schemas.openxmlformats.org/officeDocument/2006/relationships/image" Target="../media/image48.png"/><Relationship Id="rId13" Type="http://schemas.openxmlformats.org/officeDocument/2006/relationships/image" Target="../media/image45.png"/><Relationship Id="rId24" Type="http://schemas.openxmlformats.org/officeDocument/2006/relationships/image" Target="../media/image46.png"/><Relationship Id="rId12" Type="http://schemas.openxmlformats.org/officeDocument/2006/relationships/image" Target="../media/image57.png"/><Relationship Id="rId23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3.png"/><Relationship Id="rId4" Type="http://schemas.openxmlformats.org/officeDocument/2006/relationships/image" Target="../media/image42.png"/><Relationship Id="rId9" Type="http://schemas.openxmlformats.org/officeDocument/2006/relationships/image" Target="../media/image34.png"/><Relationship Id="rId15" Type="http://schemas.openxmlformats.org/officeDocument/2006/relationships/image" Target="../media/image58.png"/><Relationship Id="rId14" Type="http://schemas.openxmlformats.org/officeDocument/2006/relationships/image" Target="../media/image51.png"/><Relationship Id="rId17" Type="http://schemas.openxmlformats.org/officeDocument/2006/relationships/image" Target="../media/image40.png"/><Relationship Id="rId16" Type="http://schemas.openxmlformats.org/officeDocument/2006/relationships/image" Target="../media/image55.png"/><Relationship Id="rId5" Type="http://schemas.openxmlformats.org/officeDocument/2006/relationships/image" Target="../media/image37.png"/><Relationship Id="rId19" Type="http://schemas.openxmlformats.org/officeDocument/2006/relationships/image" Target="../media/image39.png"/><Relationship Id="rId6" Type="http://schemas.openxmlformats.org/officeDocument/2006/relationships/image" Target="../media/image36.png"/><Relationship Id="rId18" Type="http://schemas.openxmlformats.org/officeDocument/2006/relationships/image" Target="../media/image41.png"/><Relationship Id="rId7" Type="http://schemas.openxmlformats.org/officeDocument/2006/relationships/image" Target="../media/image38.png"/><Relationship Id="rId8" Type="http://schemas.openxmlformats.org/officeDocument/2006/relationships/image" Target="../media/image5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1.png"/><Relationship Id="rId4" Type="http://schemas.openxmlformats.org/officeDocument/2006/relationships/hyperlink" Target="https://www.youtube.com/user/DillPurpleGeniuses/vide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369275" y="1255900"/>
            <a:ext cx="1241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7813" y="1036513"/>
            <a:ext cx="1134301" cy="8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9375" y="1853913"/>
            <a:ext cx="1291174" cy="78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23650" y="114899"/>
            <a:ext cx="1291175" cy="92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9300" y="94475"/>
            <a:ext cx="1354675" cy="96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3638" y="926300"/>
            <a:ext cx="1368549" cy="92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70200" y="-49975"/>
            <a:ext cx="1467550" cy="125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64825" y="37413"/>
            <a:ext cx="1467550" cy="119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46300" y="1751149"/>
            <a:ext cx="1368526" cy="99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1201375"/>
            <a:ext cx="2355899" cy="125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57638" y="2521625"/>
            <a:ext cx="2019474" cy="10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80638" y="3324400"/>
            <a:ext cx="2068801" cy="10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98226" y="4060650"/>
            <a:ext cx="1938299" cy="13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37500" y="2059350"/>
            <a:ext cx="1810750" cy="119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70200" y="3008450"/>
            <a:ext cx="1581824" cy="1251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32838" y="4113249"/>
            <a:ext cx="1810750" cy="10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58680" y="2809300"/>
            <a:ext cx="1373694" cy="12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4025" y="2958588"/>
            <a:ext cx="1434999" cy="9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" y="3298438"/>
            <a:ext cx="1324601" cy="86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5463" y="200199"/>
            <a:ext cx="1368526" cy="99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7663" y="16737"/>
            <a:ext cx="1324600" cy="94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82237" y="1104800"/>
            <a:ext cx="1368526" cy="972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7300" y="3972837"/>
            <a:ext cx="2068800" cy="127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7675" y="2908125"/>
            <a:ext cx="2068801" cy="10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845075" y="1104800"/>
            <a:ext cx="1400699" cy="9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50375" y="2101188"/>
            <a:ext cx="795388" cy="9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0"/>
            <a:ext cx="1244599" cy="145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95200" y="1194425"/>
            <a:ext cx="1435000" cy="12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73350" y="3802950"/>
            <a:ext cx="2012575" cy="120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637663" y="1850638"/>
            <a:ext cx="2068801" cy="120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56700" y="16737"/>
            <a:ext cx="1368549" cy="142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8467612" y="3298450"/>
            <a:ext cx="760950" cy="10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-160863" y="2338925"/>
            <a:ext cx="1566325" cy="110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05850" y="1742975"/>
            <a:ext cx="1470250" cy="1061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1202" y="685113"/>
            <a:ext cx="3512249" cy="436592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1221425" y="91700"/>
            <a:ext cx="71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700005">
            <a:off x="1198271" y="3374537"/>
            <a:ext cx="659009" cy="164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859736">
            <a:off x="432680" y="3510186"/>
            <a:ext cx="663115" cy="165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01963" y="1507175"/>
            <a:ext cx="606757" cy="116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7839" y="4090750"/>
            <a:ext cx="1291399" cy="97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80599" y="2571749"/>
            <a:ext cx="1913999" cy="151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1250" y="625075"/>
            <a:ext cx="1141899" cy="6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64350" y="148072"/>
            <a:ext cx="1484701" cy="434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24901" y="1446000"/>
            <a:ext cx="1754650" cy="12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1900" y="56750"/>
            <a:ext cx="1731490" cy="132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9613" y="2472300"/>
            <a:ext cx="1033574" cy="11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98229" y="2796750"/>
            <a:ext cx="1065172" cy="120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1244451" y="1778050"/>
            <a:ext cx="1099249" cy="1241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000" y="243287"/>
            <a:ext cx="1065175" cy="120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758276" y="1269619"/>
            <a:ext cx="1572976" cy="1202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344912" y="4195875"/>
            <a:ext cx="720872" cy="5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331250" y="2848925"/>
            <a:ext cx="673925" cy="5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931950" y="74900"/>
            <a:ext cx="260375" cy="70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80875" y="3034500"/>
            <a:ext cx="1033551" cy="33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359625" y="1332417"/>
            <a:ext cx="1033551" cy="33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298150" y="46088"/>
            <a:ext cx="260375" cy="76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524800" y="1004046"/>
            <a:ext cx="560675" cy="328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25975" y="694162"/>
            <a:ext cx="476000" cy="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3407825" y="2024950"/>
            <a:ext cx="105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"/>
          <p:cNvSpPr txBox="1"/>
          <p:nvPr/>
        </p:nvSpPr>
        <p:spPr>
          <a:xfrm>
            <a:off x="3294950" y="1982600"/>
            <a:ext cx="116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1">
            <a:hlinkClick r:id="rId4"/>
          </p:cNvPr>
          <p:cNvSpPr/>
          <p:nvPr/>
        </p:nvSpPr>
        <p:spPr>
          <a:xfrm>
            <a:off x="7732850" y="1862550"/>
            <a:ext cx="613800" cy="12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</a:t>
            </a:r>
            <a:endParaRPr/>
          </a:p>
        </p:txBody>
      </p:sp>
      <p:sp>
        <p:nvSpPr>
          <p:cNvPr id="147" name="Google Shape;147;p21"/>
          <p:cNvSpPr txBox="1"/>
          <p:nvPr/>
        </p:nvSpPr>
        <p:spPr>
          <a:xfrm>
            <a:off x="931350" y="3464275"/>
            <a:ext cx="701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</a:rPr>
              <a:t>** This is a f</a:t>
            </a:r>
            <a:r>
              <a:rPr b="1" lang="en">
                <a:solidFill>
                  <a:srgbClr val="FFFF00"/>
                </a:solidFill>
              </a:rPr>
              <a:t>ree version for educators. If you see any editing that needs to be done in regards to grammar or spelling, just message me and I will quickly change it. I try, but I am not an editing expert and I welcome the extra eyes :)</a:t>
            </a:r>
            <a:endParaRPr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