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entury Gothic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CenturyGothic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enturyGothic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enturyGothic-regular.fntdata"/><Relationship Id="rId8" Type="http://schemas.openxmlformats.org/officeDocument/2006/relationships/font" Target="fonts/CenturyGothi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bit.ly/bgbsbugs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6ed7c30a2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6ed7c30a2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93C47D"/>
                </a:solidFill>
                <a:latin typeface="Century Gothic"/>
                <a:ea typeface="Century Gothic"/>
                <a:cs typeface="Century Gothic"/>
                <a:sym typeface="Century Gothic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http://bit.ly/bgbsbugs</a:t>
            </a:r>
            <a:r>
              <a:rPr b="1" lang="en">
                <a:solidFill>
                  <a:srgbClr val="93C47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>
              <a:solidFill>
                <a:srgbClr val="93C47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_popup?v=M2IzHp2DuqQ" TargetMode="External"/><Relationship Id="rId42" Type="http://schemas.openxmlformats.org/officeDocument/2006/relationships/hyperlink" Target="https://www.youtube.com/watch_popup?v=h5ZsCnQpaKM" TargetMode="External"/><Relationship Id="rId41" Type="http://schemas.openxmlformats.org/officeDocument/2006/relationships/image" Target="../media/image19.png"/><Relationship Id="rId44" Type="http://schemas.openxmlformats.org/officeDocument/2006/relationships/hyperlink" Target="https://www.youtube.com/watch_popup?v=1U990ohDfqw" TargetMode="External"/><Relationship Id="rId43" Type="http://schemas.openxmlformats.org/officeDocument/2006/relationships/image" Target="../media/image25.png"/><Relationship Id="rId46" Type="http://schemas.openxmlformats.org/officeDocument/2006/relationships/hyperlink" Target="https://www.youtube.com/watch_popup?v=IGxI6v-kIOY" TargetMode="External"/><Relationship Id="rId45" Type="http://schemas.openxmlformats.org/officeDocument/2006/relationships/image" Target="../media/image17.png"/><Relationship Id="rId107" Type="http://schemas.openxmlformats.org/officeDocument/2006/relationships/image" Target="../media/image48.png"/><Relationship Id="rId106" Type="http://schemas.openxmlformats.org/officeDocument/2006/relationships/hyperlink" Target="https://www.youtube.com/embed/l-zc_1vjLnI" TargetMode="External"/><Relationship Id="rId105" Type="http://schemas.openxmlformats.org/officeDocument/2006/relationships/image" Target="../media/image58.png"/><Relationship Id="rId104" Type="http://schemas.openxmlformats.org/officeDocument/2006/relationships/hyperlink" Target="https://www.youtube.com/embed/ZQ3nRnhv_uU" TargetMode="External"/><Relationship Id="rId109" Type="http://schemas.openxmlformats.org/officeDocument/2006/relationships/image" Target="../media/image52.png"/><Relationship Id="rId108" Type="http://schemas.openxmlformats.org/officeDocument/2006/relationships/hyperlink" Target="https://esc-sec.ca/2020/05/27/national-insect-appreciation-day/#:~:text=We%20hope%20that%20this%20challenge,Appreciation%20Day%20on%20June%208th." TargetMode="External"/><Relationship Id="rId48" Type="http://schemas.openxmlformats.org/officeDocument/2006/relationships/hyperlink" Target="https://www.youtube.com/watch_popup?v=gA2s8y4MIuk" TargetMode="External"/><Relationship Id="rId47" Type="http://schemas.openxmlformats.org/officeDocument/2006/relationships/image" Target="../media/image31.png"/><Relationship Id="rId49" Type="http://schemas.openxmlformats.org/officeDocument/2006/relationships/image" Target="../media/image30.png"/><Relationship Id="rId103" Type="http://schemas.openxmlformats.org/officeDocument/2006/relationships/image" Target="../media/image56.png"/><Relationship Id="rId102" Type="http://schemas.openxmlformats.org/officeDocument/2006/relationships/hyperlink" Target="https://www.youtube.com/watch?v=2aKqBrtlWLY" TargetMode="External"/><Relationship Id="rId101" Type="http://schemas.openxmlformats.org/officeDocument/2006/relationships/image" Target="../media/image51.png"/><Relationship Id="rId100" Type="http://schemas.openxmlformats.org/officeDocument/2006/relationships/hyperlink" Target="https://www.youtube.com/watch_popup?v=e2EIWDxm5FY" TargetMode="External"/><Relationship Id="rId31" Type="http://schemas.openxmlformats.org/officeDocument/2006/relationships/image" Target="../media/image4.png"/><Relationship Id="rId30" Type="http://schemas.openxmlformats.org/officeDocument/2006/relationships/hyperlink" Target="https://www.youtube.com/watch_popup?v=YdiGEjz5b0Q" TargetMode="External"/><Relationship Id="rId33" Type="http://schemas.openxmlformats.org/officeDocument/2006/relationships/image" Target="../media/image14.png"/><Relationship Id="rId32" Type="http://schemas.openxmlformats.org/officeDocument/2006/relationships/hyperlink" Target="https://www.youtube.com/watch_popup?v=ehH6l6v5sYM" TargetMode="External"/><Relationship Id="rId35" Type="http://schemas.openxmlformats.org/officeDocument/2006/relationships/image" Target="../media/image23.png"/><Relationship Id="rId34" Type="http://schemas.openxmlformats.org/officeDocument/2006/relationships/hyperlink" Target="https://www.youtube.com/watch_popup?v=DmI8V0Wxgas" TargetMode="External"/><Relationship Id="rId37" Type="http://schemas.openxmlformats.org/officeDocument/2006/relationships/image" Target="../media/image21.png"/><Relationship Id="rId36" Type="http://schemas.openxmlformats.org/officeDocument/2006/relationships/hyperlink" Target="https://www.youtube.com/watch_popup?v=_XrPyF4Mpl4" TargetMode="External"/><Relationship Id="rId39" Type="http://schemas.openxmlformats.org/officeDocument/2006/relationships/image" Target="../media/image12.png"/><Relationship Id="rId38" Type="http://schemas.openxmlformats.org/officeDocument/2006/relationships/hyperlink" Target="https://www.youtube.com/watch_popup?v=B0r8-9Fi1uU" TargetMode="External"/><Relationship Id="rId20" Type="http://schemas.openxmlformats.org/officeDocument/2006/relationships/image" Target="../media/image24.png"/><Relationship Id="rId22" Type="http://schemas.openxmlformats.org/officeDocument/2006/relationships/hyperlink" Target="https://www.youtube.com/embed/14XxolEJloE" TargetMode="External"/><Relationship Id="rId21" Type="http://schemas.openxmlformats.org/officeDocument/2006/relationships/image" Target="../media/image16.png"/><Relationship Id="rId24" Type="http://schemas.openxmlformats.org/officeDocument/2006/relationships/image" Target="../media/image15.png"/><Relationship Id="rId23" Type="http://schemas.openxmlformats.org/officeDocument/2006/relationships/image" Target="../media/image2.png"/><Relationship Id="rId129" Type="http://schemas.openxmlformats.org/officeDocument/2006/relationships/hyperlink" Target="https://www.youtube.com/embed/pivOejD3A5w" TargetMode="External"/><Relationship Id="rId128" Type="http://schemas.openxmlformats.org/officeDocument/2006/relationships/image" Target="../media/image57.gif"/><Relationship Id="rId127" Type="http://schemas.openxmlformats.org/officeDocument/2006/relationships/hyperlink" Target="https://www.youtube.com/embed/Yfka9m6NhzE" TargetMode="External"/><Relationship Id="rId126" Type="http://schemas.openxmlformats.org/officeDocument/2006/relationships/image" Target="../media/image64.png"/><Relationship Id="rId26" Type="http://schemas.openxmlformats.org/officeDocument/2006/relationships/hyperlink" Target="https://www.youtube.com/embed/jaIBGJjr4-4" TargetMode="External"/><Relationship Id="rId121" Type="http://schemas.openxmlformats.org/officeDocument/2006/relationships/hyperlink" Target="https://www.youtube.com/embed/3AYB6JNHM0c" TargetMode="External"/><Relationship Id="rId25" Type="http://schemas.openxmlformats.org/officeDocument/2006/relationships/image" Target="../media/image18.png"/><Relationship Id="rId120" Type="http://schemas.openxmlformats.org/officeDocument/2006/relationships/image" Target="../media/image54.png"/><Relationship Id="rId28" Type="http://schemas.openxmlformats.org/officeDocument/2006/relationships/hyperlink" Target="https://www.youtube.com/watch_popup?v=HLB8TdSYY9c" TargetMode="External"/><Relationship Id="rId27" Type="http://schemas.openxmlformats.org/officeDocument/2006/relationships/image" Target="../media/image10.png"/><Relationship Id="rId125" Type="http://schemas.openxmlformats.org/officeDocument/2006/relationships/hyperlink" Target="https://www.teach-me-mommy.com/wp-content/uploads/2020/04/Insect-pin.png" TargetMode="External"/><Relationship Id="rId29" Type="http://schemas.openxmlformats.org/officeDocument/2006/relationships/image" Target="../media/image3.png"/><Relationship Id="rId124" Type="http://schemas.openxmlformats.org/officeDocument/2006/relationships/image" Target="../media/image61.png"/><Relationship Id="rId123" Type="http://schemas.openxmlformats.org/officeDocument/2006/relationships/hyperlink" Target="https://www.exploringnature.org/graphics/teaching_aids/Insect_parts.jpg" TargetMode="External"/><Relationship Id="rId122" Type="http://schemas.openxmlformats.org/officeDocument/2006/relationships/image" Target="../media/image62.png"/><Relationship Id="rId95" Type="http://schemas.openxmlformats.org/officeDocument/2006/relationships/image" Target="../media/image47.png"/><Relationship Id="rId94" Type="http://schemas.openxmlformats.org/officeDocument/2006/relationships/hyperlink" Target="https://cdn-0.poemsearcher.com/images/poemsearcher/fd/fd34650efdb8685b32063d130f991a9a.jpeg" TargetMode="External"/><Relationship Id="rId97" Type="http://schemas.openxmlformats.org/officeDocument/2006/relationships/image" Target="../media/image39.png"/><Relationship Id="rId96" Type="http://schemas.openxmlformats.org/officeDocument/2006/relationships/hyperlink" Target="https://cdn-0.poemsearcher.com/images/poemsearcher/09/093b4871320c0d1d259c81165454eaeb.jpeg" TargetMode="External"/><Relationship Id="rId11" Type="http://schemas.openxmlformats.org/officeDocument/2006/relationships/image" Target="../media/image9.png"/><Relationship Id="rId99" Type="http://schemas.openxmlformats.org/officeDocument/2006/relationships/image" Target="../media/image49.png"/><Relationship Id="rId10" Type="http://schemas.openxmlformats.org/officeDocument/2006/relationships/hyperlink" Target="https://www.youtube.com/embed/5tCu81Ivpc4" TargetMode="External"/><Relationship Id="rId98" Type="http://schemas.openxmlformats.org/officeDocument/2006/relationships/hyperlink" Target="https://www.youtube.com/embed/3qdxEiIB_Sw" TargetMode="External"/><Relationship Id="rId13" Type="http://schemas.openxmlformats.org/officeDocument/2006/relationships/image" Target="../media/image6.png"/><Relationship Id="rId12" Type="http://schemas.openxmlformats.org/officeDocument/2006/relationships/hyperlink" Target="https://www.youtube.com/embed/DlcUdC-NAXU" TargetMode="External"/><Relationship Id="rId91" Type="http://schemas.openxmlformats.org/officeDocument/2006/relationships/image" Target="../media/image44.png"/><Relationship Id="rId90" Type="http://schemas.openxmlformats.org/officeDocument/2006/relationships/hyperlink" Target="https://www.youtube.com/embed/6pe_p5FXE2g" TargetMode="External"/><Relationship Id="rId93" Type="http://schemas.openxmlformats.org/officeDocument/2006/relationships/image" Target="../media/image53.png"/><Relationship Id="rId92" Type="http://schemas.openxmlformats.org/officeDocument/2006/relationships/hyperlink" Target="https://i.pinimg.com/originals/c8/81/78/c88178aae1d6056dcf7911aa3212793b.jpg" TargetMode="External"/><Relationship Id="rId118" Type="http://schemas.openxmlformats.org/officeDocument/2006/relationships/hyperlink" Target="https://www.youtube.com/embed/3gzTJxjRCG0" TargetMode="External"/><Relationship Id="rId117" Type="http://schemas.openxmlformats.org/officeDocument/2006/relationships/image" Target="../media/image60.png"/><Relationship Id="rId116" Type="http://schemas.openxmlformats.org/officeDocument/2006/relationships/hyperlink" Target="https://www.youtube.com/embed/NLWNOafqfh0" TargetMode="External"/><Relationship Id="rId115" Type="http://schemas.openxmlformats.org/officeDocument/2006/relationships/hyperlink" Target="https://www.youtube.com/watch_popup?v=rKQfJFAHW8Q" TargetMode="External"/><Relationship Id="rId119" Type="http://schemas.openxmlformats.org/officeDocument/2006/relationships/image" Target="../media/image59.png"/><Relationship Id="rId15" Type="http://schemas.openxmlformats.org/officeDocument/2006/relationships/image" Target="../media/image13.png"/><Relationship Id="rId110" Type="http://schemas.openxmlformats.org/officeDocument/2006/relationships/hyperlink" Target="https://www.nationalinsectweek.co.uk/" TargetMode="External"/><Relationship Id="rId14" Type="http://schemas.openxmlformats.org/officeDocument/2006/relationships/hyperlink" Target="https://www.youtube.com/embed/uiqDniB8T6A" TargetMode="External"/><Relationship Id="rId17" Type="http://schemas.openxmlformats.org/officeDocument/2006/relationships/image" Target="../media/image5.png"/><Relationship Id="rId16" Type="http://schemas.openxmlformats.org/officeDocument/2006/relationships/hyperlink" Target="https://www.youtube.com/embed/Pjw2A3QU8Qg" TargetMode="External"/><Relationship Id="rId19" Type="http://schemas.openxmlformats.org/officeDocument/2006/relationships/image" Target="../media/image69.png"/><Relationship Id="rId114" Type="http://schemas.openxmlformats.org/officeDocument/2006/relationships/image" Target="../media/image55.png"/><Relationship Id="rId18" Type="http://schemas.openxmlformats.org/officeDocument/2006/relationships/image" Target="../media/image11.png"/><Relationship Id="rId113" Type="http://schemas.openxmlformats.org/officeDocument/2006/relationships/hyperlink" Target="https://www.youtube.com/embed/ho29DN263QM" TargetMode="External"/><Relationship Id="rId112" Type="http://schemas.openxmlformats.org/officeDocument/2006/relationships/hyperlink" Target="https://www.youtube.com/embed/6pe_p5FXE2g" TargetMode="External"/><Relationship Id="rId111" Type="http://schemas.openxmlformats.org/officeDocument/2006/relationships/hyperlink" Target="https://www.nationalinsectweek.co.uk/news/bug-day-wednesday" TargetMode="External"/><Relationship Id="rId84" Type="http://schemas.openxmlformats.org/officeDocument/2006/relationships/hyperlink" Target="https://www.youtube.com/embed/Qjp0dMTgyyI" TargetMode="External"/><Relationship Id="rId83" Type="http://schemas.openxmlformats.org/officeDocument/2006/relationships/image" Target="../media/image41.png"/><Relationship Id="rId86" Type="http://schemas.openxmlformats.org/officeDocument/2006/relationships/hyperlink" Target="https://www.youtube.com/embed/MRFst7Njcm8" TargetMode="External"/><Relationship Id="rId85" Type="http://schemas.openxmlformats.org/officeDocument/2006/relationships/image" Target="../media/image46.png"/><Relationship Id="rId88" Type="http://schemas.openxmlformats.org/officeDocument/2006/relationships/hyperlink" Target="https://www.youtube.com/embed/Ff3yKppvE9o" TargetMode="External"/><Relationship Id="rId87" Type="http://schemas.openxmlformats.org/officeDocument/2006/relationships/image" Target="../media/image40.png"/><Relationship Id="rId89" Type="http://schemas.openxmlformats.org/officeDocument/2006/relationships/image" Target="../media/image50.png"/><Relationship Id="rId80" Type="http://schemas.openxmlformats.org/officeDocument/2006/relationships/hyperlink" Target="https://ento.psu.edu/research/centers/pollinators/bug-of-the-month" TargetMode="External"/><Relationship Id="rId82" Type="http://schemas.openxmlformats.org/officeDocument/2006/relationships/hyperlink" Target="https://www.youtube.com/embed/-ptABiRy_Es" TargetMode="External"/><Relationship Id="rId81" Type="http://schemas.openxmlformats.org/officeDocument/2006/relationships/image" Target="../media/image43.gi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hyperlink" Target="https://www.youtube.com/embed/5l06NqFzUQA" TargetMode="External"/><Relationship Id="rId9" Type="http://schemas.openxmlformats.org/officeDocument/2006/relationships/image" Target="../media/image8.png"/><Relationship Id="rId5" Type="http://schemas.openxmlformats.org/officeDocument/2006/relationships/image" Target="../media/image1.png"/><Relationship Id="rId6" Type="http://schemas.openxmlformats.org/officeDocument/2006/relationships/hyperlink" Target="https://www.youtube.com/watch_popup?v=rKQfJFAHW8Q" TargetMode="External"/><Relationship Id="rId7" Type="http://schemas.openxmlformats.org/officeDocument/2006/relationships/image" Target="../media/image70.png"/><Relationship Id="rId8" Type="http://schemas.openxmlformats.org/officeDocument/2006/relationships/hyperlink" Target="https://www.youtube.com/watch_popup?v=WT_H3XzVtCI" TargetMode="External"/><Relationship Id="rId73" Type="http://schemas.openxmlformats.org/officeDocument/2006/relationships/image" Target="../media/image36.png"/><Relationship Id="rId72" Type="http://schemas.openxmlformats.org/officeDocument/2006/relationships/hyperlink" Target="https://www.youtube.com/embed/roLSfDzUd_I" TargetMode="External"/><Relationship Id="rId75" Type="http://schemas.openxmlformats.org/officeDocument/2006/relationships/image" Target="../media/image42.png"/><Relationship Id="rId74" Type="http://schemas.openxmlformats.org/officeDocument/2006/relationships/hyperlink" Target="https://www.youtube.com/embed/w-JRUqONoBA" TargetMode="External"/><Relationship Id="rId77" Type="http://schemas.openxmlformats.org/officeDocument/2006/relationships/image" Target="../media/image38.png"/><Relationship Id="rId76" Type="http://schemas.openxmlformats.org/officeDocument/2006/relationships/hyperlink" Target="https://www.youtube.com/watch_popup?v=2mxw9bPrgh0" TargetMode="External"/><Relationship Id="rId79" Type="http://schemas.openxmlformats.org/officeDocument/2006/relationships/image" Target="../media/image37.png"/><Relationship Id="rId78" Type="http://schemas.openxmlformats.org/officeDocument/2006/relationships/hyperlink" Target="https://www.youtube.com/embed/Adyr1MpwXSg" TargetMode="External"/><Relationship Id="rId71" Type="http://schemas.openxmlformats.org/officeDocument/2006/relationships/image" Target="../media/image35.png"/><Relationship Id="rId70" Type="http://schemas.openxmlformats.org/officeDocument/2006/relationships/hyperlink" Target="https://www.youtube.com/watch_popup?v=Sr3Yjvvh8h0" TargetMode="External"/><Relationship Id="rId137" Type="http://schemas.openxmlformats.org/officeDocument/2006/relationships/image" Target="../media/image63.gif"/><Relationship Id="rId132" Type="http://schemas.openxmlformats.org/officeDocument/2006/relationships/image" Target="../media/image65.png"/><Relationship Id="rId131" Type="http://schemas.openxmlformats.org/officeDocument/2006/relationships/hyperlink" Target="https://www.youtube.com/embed/kkqytwhN_b0" TargetMode="External"/><Relationship Id="rId130" Type="http://schemas.openxmlformats.org/officeDocument/2006/relationships/image" Target="../media/image68.png"/><Relationship Id="rId136" Type="http://schemas.openxmlformats.org/officeDocument/2006/relationships/image" Target="../media/image66.png"/><Relationship Id="rId135" Type="http://schemas.openxmlformats.org/officeDocument/2006/relationships/hyperlink" Target="https://www.youtube.com/embed/8h3X2DWzoq4" TargetMode="External"/><Relationship Id="rId134" Type="http://schemas.openxmlformats.org/officeDocument/2006/relationships/image" Target="../media/image67.png"/><Relationship Id="rId133" Type="http://schemas.openxmlformats.org/officeDocument/2006/relationships/hyperlink" Target="https://www.youtube.com/embed/zpUmp4qqwbg" TargetMode="External"/><Relationship Id="rId62" Type="http://schemas.openxmlformats.org/officeDocument/2006/relationships/hyperlink" Target="https://www.youtube.com/watch_popup?v=75NQK-Sm1YY&amp;t=3s" TargetMode="External"/><Relationship Id="rId61" Type="http://schemas.openxmlformats.org/officeDocument/2006/relationships/image" Target="../media/image26.png"/><Relationship Id="rId64" Type="http://schemas.openxmlformats.org/officeDocument/2006/relationships/hyperlink" Target="https://www.youtube.com/watch_popup?v=6o5JLeFzb98" TargetMode="External"/><Relationship Id="rId63" Type="http://schemas.openxmlformats.org/officeDocument/2006/relationships/image" Target="../media/image28.gif"/><Relationship Id="rId66" Type="http://schemas.openxmlformats.org/officeDocument/2006/relationships/hyperlink" Target="https://www.youtube.com/watch_popup?v=XngPfA4EJcU" TargetMode="External"/><Relationship Id="rId65" Type="http://schemas.openxmlformats.org/officeDocument/2006/relationships/image" Target="../media/image45.png"/><Relationship Id="rId68" Type="http://schemas.openxmlformats.org/officeDocument/2006/relationships/hyperlink" Target="https://www.youtube.com/watch_popup?v=cSaGGinPsWA" TargetMode="External"/><Relationship Id="rId67" Type="http://schemas.openxmlformats.org/officeDocument/2006/relationships/image" Target="../media/image34.png"/><Relationship Id="rId60" Type="http://schemas.openxmlformats.org/officeDocument/2006/relationships/hyperlink" Target="https://www.youtube.com/watch_popup?v=4VRlCYWlCPE" TargetMode="External"/><Relationship Id="rId69" Type="http://schemas.openxmlformats.org/officeDocument/2006/relationships/image" Target="../media/image33.png"/><Relationship Id="rId51" Type="http://schemas.openxmlformats.org/officeDocument/2006/relationships/image" Target="../media/image22.png"/><Relationship Id="rId50" Type="http://schemas.openxmlformats.org/officeDocument/2006/relationships/hyperlink" Target="https://www.youtube.com/watch_popup?v=OQvwzFT4A84" TargetMode="External"/><Relationship Id="rId53" Type="http://schemas.openxmlformats.org/officeDocument/2006/relationships/image" Target="../media/image32.png"/><Relationship Id="rId52" Type="http://schemas.openxmlformats.org/officeDocument/2006/relationships/hyperlink" Target="https://www.youtube.com/watch_popup?v=X1-sd9wkzrE" TargetMode="External"/><Relationship Id="rId55" Type="http://schemas.openxmlformats.org/officeDocument/2006/relationships/image" Target="../media/image29.png"/><Relationship Id="rId54" Type="http://schemas.openxmlformats.org/officeDocument/2006/relationships/hyperlink" Target="https://www.youtube.com/watch_popup?v=1fd4-0g042s" TargetMode="External"/><Relationship Id="rId57" Type="http://schemas.openxmlformats.org/officeDocument/2006/relationships/image" Target="../media/image20.png"/><Relationship Id="rId56" Type="http://schemas.openxmlformats.org/officeDocument/2006/relationships/hyperlink" Target="https://www.youtube.com/watch_popup?v=5aINUtydgXI" TargetMode="External"/><Relationship Id="rId59" Type="http://schemas.openxmlformats.org/officeDocument/2006/relationships/image" Target="../media/image27.png"/><Relationship Id="rId58" Type="http://schemas.openxmlformats.org/officeDocument/2006/relationships/hyperlink" Target="https://www.youtube.com/watch_popup?v=6vqqqr4pHC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25963" y="103625"/>
            <a:ext cx="997524" cy="71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01962" y="124300"/>
            <a:ext cx="1266729" cy="1731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7312" y="1555962"/>
            <a:ext cx="950608" cy="14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201938" y="1991813"/>
            <a:ext cx="1333150" cy="13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855625" y="1947588"/>
            <a:ext cx="793328" cy="92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14127" y="308286"/>
            <a:ext cx="698300" cy="1047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587801" y="124300"/>
            <a:ext cx="1266750" cy="173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511474" y="730775"/>
            <a:ext cx="2767250" cy="198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19">
            <a:alphaModFix amt="94000"/>
          </a:blip>
          <a:srcRect b="0" l="0" r="0" t="34296"/>
          <a:stretch/>
        </p:blipFill>
        <p:spPr>
          <a:xfrm>
            <a:off x="5883525" y="3558150"/>
            <a:ext cx="3187449" cy="1424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46500" y="3773625"/>
            <a:ext cx="1424171" cy="14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9">
            <a:alphaModFix amt="94000"/>
          </a:blip>
          <a:srcRect b="0" l="0" r="0" t="34296"/>
          <a:stretch/>
        </p:blipFill>
        <p:spPr>
          <a:xfrm>
            <a:off x="2770975" y="3558138"/>
            <a:ext cx="3187450" cy="1424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21">
            <a:alphaModFix/>
          </a:blip>
          <a:srcRect b="0" l="22148" r="31497" t="0"/>
          <a:stretch/>
        </p:blipFill>
        <p:spPr>
          <a:xfrm>
            <a:off x="-2502975" y="4432047"/>
            <a:ext cx="950601" cy="656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oor Lamp Clip Art Transparent Background, Lamps clipart transparent Pencil and in color lamps" id="66" name="Google Shape;66;p13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55275" y="3427714"/>
            <a:ext cx="255573" cy="925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456112" y="3913988"/>
            <a:ext cx="698301" cy="712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25">
            <a:alphaModFix/>
          </a:blip>
          <a:srcRect b="60503" l="0" r="0" t="0"/>
          <a:stretch/>
        </p:blipFill>
        <p:spPr>
          <a:xfrm>
            <a:off x="4485950" y="848250"/>
            <a:ext cx="2818300" cy="40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6"/>
          </p:cNvPr>
          <p:cNvPicPr preferRelativeResize="0"/>
          <p:nvPr/>
        </p:nvPicPr>
        <p:blipFill rotWithShape="1">
          <a:blip r:embed="rId27">
            <a:alphaModFix/>
          </a:blip>
          <a:srcRect b="39453" l="0" r="0" t="39598"/>
          <a:stretch/>
        </p:blipFill>
        <p:spPr>
          <a:xfrm>
            <a:off x="4953100" y="240650"/>
            <a:ext cx="1884025" cy="40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401850" y="3733797"/>
            <a:ext cx="373525" cy="56129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accent5">
                <a:alpha val="50000"/>
              </a:schemeClr>
            </a:outerShdw>
          </a:effectLst>
        </p:spPr>
      </p:pic>
      <p:pic>
        <p:nvPicPr>
          <p:cNvPr id="71" name="Google Shape;71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894563" y="3773624"/>
            <a:ext cx="643475" cy="48163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2" name="Google Shape;72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8413900" y="4427015"/>
            <a:ext cx="518400" cy="41510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34"/>
          </p:cNvPr>
          <p:cNvPicPr preferRelativeResize="0"/>
          <p:nvPr/>
        </p:nvPicPr>
        <p:blipFill rotWithShape="1">
          <a:blip r:embed="rId35">
            <a:alphaModFix/>
          </a:blip>
          <a:srcRect b="0" l="26156" r="26450" t="0"/>
          <a:stretch/>
        </p:blipFill>
        <p:spPr>
          <a:xfrm>
            <a:off x="6517250" y="4323800"/>
            <a:ext cx="518400" cy="57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4" name="Google Shape;74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249776" y="3756896"/>
            <a:ext cx="601500" cy="454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6009237" y="4353188"/>
            <a:ext cx="373525" cy="51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4920162" y="3745921"/>
            <a:ext cx="373525" cy="470641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7" name="Google Shape;77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005500" y="3765435"/>
            <a:ext cx="518400" cy="49803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CCCCCC">
                <a:alpha val="50000"/>
              </a:srgbClr>
            </a:outerShdw>
          </a:effectLst>
        </p:spPr>
      </p:pic>
      <p:pic>
        <p:nvPicPr>
          <p:cNvPr id="78" name="Google Shape;78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8374000" y="2904969"/>
            <a:ext cx="518400" cy="65318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9" name="Google Shape;79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6643963" y="3677823"/>
            <a:ext cx="601500" cy="5263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0" name="Google Shape;80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7348900" y="3705125"/>
            <a:ext cx="518400" cy="518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1" name="Google Shape;81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2837975" y="3019938"/>
            <a:ext cx="518400" cy="518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2" name="Google Shape;82;p13">
            <a:hlinkClick r:id="rId52"/>
          </p:cNvPr>
          <p:cNvPicPr preferRelativeResize="0"/>
          <p:nvPr/>
        </p:nvPicPr>
        <p:blipFill rotWithShape="1">
          <a:blip r:embed="rId53">
            <a:alphaModFix/>
          </a:blip>
          <a:srcRect b="7259" l="11421" r="8257" t="9490"/>
          <a:stretch/>
        </p:blipFill>
        <p:spPr>
          <a:xfrm>
            <a:off x="7970725" y="3782472"/>
            <a:ext cx="434675" cy="4505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3" name="Google Shape;83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7698373" y="4370491"/>
            <a:ext cx="601500" cy="4816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4" name="Google Shape;84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7781787" y="2980200"/>
            <a:ext cx="434674" cy="57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5" name="Google Shape;85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3634710" y="3714251"/>
            <a:ext cx="518400" cy="518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6" name="Google Shape;86;p13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3042811" y="4350531"/>
            <a:ext cx="601500" cy="52164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7" name="Google Shape;87;p13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1618513" y="3982863"/>
            <a:ext cx="373524" cy="30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6324724" y="3007088"/>
            <a:ext cx="735950" cy="5372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9" name="Google Shape;89;p13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4571250" y="4380206"/>
            <a:ext cx="373525" cy="4622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0" name="Google Shape;90;p13">
            <a:hlinkClick r:id="rId68"/>
          </p:cNvPr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7189541" y="2993293"/>
            <a:ext cx="434675" cy="56485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1" name="Google Shape;91;p13">
            <a:hlinkClick r:id="rId70"/>
          </p:cNvPr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5107463" y="4356011"/>
            <a:ext cx="643475" cy="51068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2" name="Google Shape;92;p13">
            <a:hlinkClick r:id="rId72"/>
          </p:cNvPr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4861750" y="2941800"/>
            <a:ext cx="526500" cy="580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3" name="Google Shape;93;p13">
            <a:hlinkClick r:id="rId74"/>
          </p:cNvPr>
          <p:cNvPicPr preferRelativeResize="0"/>
          <p:nvPr/>
        </p:nvPicPr>
        <p:blipFill>
          <a:blip r:embed="rId75">
            <a:alphaModFix/>
          </a:blip>
          <a:stretch>
            <a:fillRect/>
          </a:stretch>
        </p:blipFill>
        <p:spPr>
          <a:xfrm>
            <a:off x="8575925" y="3697001"/>
            <a:ext cx="373525" cy="5162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4" name="Google Shape;94;p13">
            <a:hlinkClick r:id="rId76"/>
          </p:cNvPr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3783650" y="4376075"/>
            <a:ext cx="601500" cy="51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5" name="Google Shape;95;p13">
            <a:hlinkClick r:id="rId78"/>
          </p:cNvPr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5594350" y="2869819"/>
            <a:ext cx="601500" cy="71245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6" name="Google Shape;96;p13">
            <a:hlinkClick r:id="rId80"/>
          </p:cNvPr>
          <p:cNvPicPr preferRelativeResize="0"/>
          <p:nvPr/>
        </p:nvPicPr>
        <p:blipFill>
          <a:blip r:embed="rId81">
            <a:alphaModFix/>
          </a:blip>
          <a:stretch>
            <a:fillRect/>
          </a:stretch>
        </p:blipFill>
        <p:spPr>
          <a:xfrm rot="3559087">
            <a:off x="6863789" y="479156"/>
            <a:ext cx="403997" cy="403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82"/>
          </p:cNvPr>
          <p:cNvPicPr preferRelativeResize="0"/>
          <p:nvPr/>
        </p:nvPicPr>
        <p:blipFill>
          <a:blip r:embed="rId83">
            <a:alphaModFix/>
          </a:blip>
          <a:stretch>
            <a:fillRect/>
          </a:stretch>
        </p:blipFill>
        <p:spPr>
          <a:xfrm>
            <a:off x="4129151" y="2987473"/>
            <a:ext cx="526500" cy="5833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8" name="Google Shape;98;p13">
            <a:hlinkClick r:id="rId84"/>
          </p:cNvPr>
          <p:cNvPicPr preferRelativeResize="0"/>
          <p:nvPr/>
        </p:nvPicPr>
        <p:blipFill>
          <a:blip r:embed="rId85">
            <a:alphaModFix/>
          </a:blip>
          <a:stretch>
            <a:fillRect/>
          </a:stretch>
        </p:blipFill>
        <p:spPr>
          <a:xfrm>
            <a:off x="3483566" y="2907970"/>
            <a:ext cx="518400" cy="62208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9" name="Google Shape;99;p13">
            <a:hlinkClick r:id="rId86"/>
          </p:cNvPr>
          <p:cNvPicPr preferRelativeResize="0"/>
          <p:nvPr/>
        </p:nvPicPr>
        <p:blipFill>
          <a:blip r:embed="rId87">
            <a:alphaModFix/>
          </a:blip>
          <a:stretch>
            <a:fillRect/>
          </a:stretch>
        </p:blipFill>
        <p:spPr>
          <a:xfrm>
            <a:off x="7149679" y="4418204"/>
            <a:ext cx="434675" cy="43273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0" name="Google Shape;100;p13">
            <a:hlinkClick r:id="rId88"/>
          </p:cNvPr>
          <p:cNvPicPr preferRelativeResize="0"/>
          <p:nvPr/>
        </p:nvPicPr>
        <p:blipFill>
          <a:blip r:embed="rId89">
            <a:alphaModFix/>
          </a:blip>
          <a:stretch>
            <a:fillRect/>
          </a:stretch>
        </p:blipFill>
        <p:spPr>
          <a:xfrm>
            <a:off x="1920077" y="4295500"/>
            <a:ext cx="698300" cy="6316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1" name="Google Shape;101;p13">
            <a:hlinkClick r:id="rId90"/>
          </p:cNvPr>
          <p:cNvPicPr preferRelativeResize="0"/>
          <p:nvPr/>
        </p:nvPicPr>
        <p:blipFill>
          <a:blip r:embed="rId91">
            <a:alphaModFix/>
          </a:blip>
          <a:stretch>
            <a:fillRect/>
          </a:stretch>
        </p:blipFill>
        <p:spPr>
          <a:xfrm rot="10477934">
            <a:off x="1685503" y="4645954"/>
            <a:ext cx="293320" cy="228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>
            <a:hlinkClick r:id="rId92"/>
          </p:cNvPr>
          <p:cNvPicPr preferRelativeResize="0"/>
          <p:nvPr/>
        </p:nvPicPr>
        <p:blipFill>
          <a:blip r:embed="rId93">
            <a:alphaModFix/>
          </a:blip>
          <a:stretch>
            <a:fillRect/>
          </a:stretch>
        </p:blipFill>
        <p:spPr>
          <a:xfrm>
            <a:off x="7372213" y="949493"/>
            <a:ext cx="735950" cy="949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>
            <a:hlinkClick r:id="rId94"/>
          </p:cNvPr>
          <p:cNvPicPr preferRelativeResize="0"/>
          <p:nvPr/>
        </p:nvPicPr>
        <p:blipFill>
          <a:blip r:embed="rId95">
            <a:alphaModFix/>
          </a:blip>
          <a:stretch>
            <a:fillRect/>
          </a:stretch>
        </p:blipFill>
        <p:spPr>
          <a:xfrm>
            <a:off x="7379612" y="2032452"/>
            <a:ext cx="857126" cy="662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>
            <a:hlinkClick r:id="rId96"/>
          </p:cNvPr>
          <p:cNvPicPr preferRelativeResize="0"/>
          <p:nvPr/>
        </p:nvPicPr>
        <p:blipFill>
          <a:blip r:embed="rId97">
            <a:alphaModFix/>
          </a:blip>
          <a:stretch>
            <a:fillRect/>
          </a:stretch>
        </p:blipFill>
        <p:spPr>
          <a:xfrm>
            <a:off x="8337625" y="1913418"/>
            <a:ext cx="601500" cy="9004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5" name="Google Shape;105;p13">
            <a:hlinkClick r:id="rId98"/>
          </p:cNvPr>
          <p:cNvPicPr preferRelativeResize="0"/>
          <p:nvPr/>
        </p:nvPicPr>
        <p:blipFill rotWithShape="1">
          <a:blip r:embed="rId99">
            <a:alphaModFix/>
          </a:blip>
          <a:srcRect b="0" l="25975" r="21130" t="0"/>
          <a:stretch/>
        </p:blipFill>
        <p:spPr>
          <a:xfrm flipH="1">
            <a:off x="487125" y="3047104"/>
            <a:ext cx="1131400" cy="2138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>
            <a:hlinkClick r:id="rId100"/>
          </p:cNvPr>
          <p:cNvPicPr preferRelativeResize="0"/>
          <p:nvPr/>
        </p:nvPicPr>
        <p:blipFill>
          <a:blip r:embed="rId101">
            <a:alphaModFix/>
          </a:blip>
          <a:stretch>
            <a:fillRect/>
          </a:stretch>
        </p:blipFill>
        <p:spPr>
          <a:xfrm rot="468018">
            <a:off x="165936" y="4539129"/>
            <a:ext cx="373525" cy="44244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7" name="Google Shape;107;p13">
            <a:hlinkClick r:id="rId102"/>
          </p:cNvPr>
          <p:cNvPicPr preferRelativeResize="0"/>
          <p:nvPr/>
        </p:nvPicPr>
        <p:blipFill>
          <a:blip r:embed="rId103">
            <a:alphaModFix amt="96000"/>
          </a:blip>
          <a:stretch>
            <a:fillRect/>
          </a:stretch>
        </p:blipFill>
        <p:spPr>
          <a:xfrm>
            <a:off x="354698" y="3091212"/>
            <a:ext cx="255600" cy="255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8" name="Google Shape;108;p13">
            <a:hlinkClick r:id="rId104"/>
          </p:cNvPr>
          <p:cNvPicPr preferRelativeResize="0"/>
          <p:nvPr/>
        </p:nvPicPr>
        <p:blipFill>
          <a:blip r:embed="rId105">
            <a:alphaModFix/>
          </a:blip>
          <a:stretch>
            <a:fillRect/>
          </a:stretch>
        </p:blipFill>
        <p:spPr>
          <a:xfrm>
            <a:off x="3779463" y="2062873"/>
            <a:ext cx="601500" cy="60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>
            <a:hlinkClick r:id="rId106"/>
          </p:cNvPr>
          <p:cNvPicPr preferRelativeResize="0"/>
          <p:nvPr/>
        </p:nvPicPr>
        <p:blipFill>
          <a:blip r:embed="rId107">
            <a:alphaModFix/>
          </a:blip>
          <a:stretch>
            <a:fillRect/>
          </a:stretch>
        </p:blipFill>
        <p:spPr>
          <a:xfrm>
            <a:off x="8176147" y="83715"/>
            <a:ext cx="857149" cy="108538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 txBox="1"/>
          <p:nvPr/>
        </p:nvSpPr>
        <p:spPr>
          <a:xfrm>
            <a:off x="4628725" y="1928363"/>
            <a:ext cx="228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3">
            <a:hlinkClick r:id="rId108"/>
          </p:cNvPr>
          <p:cNvPicPr preferRelativeResize="0"/>
          <p:nvPr/>
        </p:nvPicPr>
        <p:blipFill>
          <a:blip r:embed="rId109">
            <a:alphaModFix/>
          </a:blip>
          <a:stretch>
            <a:fillRect/>
          </a:stretch>
        </p:blipFill>
        <p:spPr>
          <a:xfrm>
            <a:off x="6362025" y="1622326"/>
            <a:ext cx="793325" cy="43622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3">
            <a:hlinkClick r:id="rId110"/>
          </p:cNvPr>
          <p:cNvSpPr txBox="1"/>
          <p:nvPr/>
        </p:nvSpPr>
        <p:spPr>
          <a:xfrm>
            <a:off x="4511500" y="1206800"/>
            <a:ext cx="2286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Happy Bug Hunting!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Century Gothic"/>
                <a:ea typeface="Century Gothic"/>
                <a:cs typeface="Century Gothic"/>
                <a:sym typeface="Century Gothic"/>
                <a:hlinkClick r:id="rId111"/>
              </a:rPr>
              <a:t>Bug of the Day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3" name="Google Shape;113;p13">
            <a:hlinkClick r:id="rId112"/>
          </p:cNvPr>
          <p:cNvPicPr preferRelativeResize="0"/>
          <p:nvPr/>
        </p:nvPicPr>
        <p:blipFill>
          <a:blip r:embed="rId91">
            <a:alphaModFix/>
          </a:blip>
          <a:stretch>
            <a:fillRect/>
          </a:stretch>
        </p:blipFill>
        <p:spPr>
          <a:xfrm rot="10477934">
            <a:off x="3265216" y="3436379"/>
            <a:ext cx="293320" cy="228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>
            <a:hlinkClick r:id="rId113"/>
          </p:cNvPr>
          <p:cNvPicPr preferRelativeResize="0"/>
          <p:nvPr/>
        </p:nvPicPr>
        <p:blipFill>
          <a:blip r:embed="rId114">
            <a:alphaModFix/>
          </a:blip>
          <a:stretch>
            <a:fillRect/>
          </a:stretch>
        </p:blipFill>
        <p:spPr>
          <a:xfrm>
            <a:off x="6679308" y="1131371"/>
            <a:ext cx="434675" cy="37174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3">
            <a:hlinkClick r:id="rId115"/>
          </p:cNvPr>
          <p:cNvSpPr/>
          <p:nvPr/>
        </p:nvSpPr>
        <p:spPr>
          <a:xfrm>
            <a:off x="-3055150" y="-77350"/>
            <a:ext cx="2818200" cy="533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13">
            <a:hlinkClick r:id="rId116"/>
          </p:cNvPr>
          <p:cNvPicPr preferRelativeResize="0"/>
          <p:nvPr/>
        </p:nvPicPr>
        <p:blipFill>
          <a:blip r:embed="rId117">
            <a:alphaModFix/>
          </a:blip>
          <a:stretch>
            <a:fillRect/>
          </a:stretch>
        </p:blipFill>
        <p:spPr>
          <a:xfrm>
            <a:off x="3923812" y="157488"/>
            <a:ext cx="518400" cy="6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>
            <a:hlinkClick r:id="rId118"/>
          </p:cNvPr>
          <p:cNvPicPr preferRelativeResize="0"/>
          <p:nvPr/>
        </p:nvPicPr>
        <p:blipFill>
          <a:blip r:embed="rId119">
            <a:alphaModFix/>
          </a:blip>
          <a:stretch>
            <a:fillRect/>
          </a:stretch>
        </p:blipFill>
        <p:spPr>
          <a:xfrm>
            <a:off x="5150025" y="1829419"/>
            <a:ext cx="518400" cy="460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>
          <a:blip r:embed="rId120">
            <a:alphaModFix/>
          </a:blip>
          <a:stretch>
            <a:fillRect/>
          </a:stretch>
        </p:blipFill>
        <p:spPr>
          <a:xfrm rot="927270">
            <a:off x="8212308" y="1689854"/>
            <a:ext cx="202986" cy="107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>
          <a:blip r:embed="rId120">
            <a:alphaModFix/>
          </a:blip>
          <a:stretch>
            <a:fillRect/>
          </a:stretch>
        </p:blipFill>
        <p:spPr>
          <a:xfrm rot="927270">
            <a:off x="6527871" y="1350304"/>
            <a:ext cx="202986" cy="107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120">
            <a:alphaModFix/>
          </a:blip>
          <a:stretch>
            <a:fillRect/>
          </a:stretch>
        </p:blipFill>
        <p:spPr>
          <a:xfrm rot="927270">
            <a:off x="5023496" y="1921992"/>
            <a:ext cx="202986" cy="107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>
            <a:hlinkClick r:id="rId121"/>
          </p:cNvPr>
          <p:cNvPicPr preferRelativeResize="0"/>
          <p:nvPr/>
        </p:nvPicPr>
        <p:blipFill>
          <a:blip r:embed="rId122">
            <a:alphaModFix/>
          </a:blip>
          <a:stretch>
            <a:fillRect/>
          </a:stretch>
        </p:blipFill>
        <p:spPr>
          <a:xfrm>
            <a:off x="8201675" y="1321200"/>
            <a:ext cx="601500" cy="44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/>
          <p:cNvPicPr preferRelativeResize="0"/>
          <p:nvPr/>
        </p:nvPicPr>
        <p:blipFill>
          <a:blip r:embed="rId120">
            <a:alphaModFix/>
          </a:blip>
          <a:stretch>
            <a:fillRect/>
          </a:stretch>
        </p:blipFill>
        <p:spPr>
          <a:xfrm rot="927270">
            <a:off x="8661183" y="1350304"/>
            <a:ext cx="202986" cy="107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>
            <a:hlinkClick r:id="rId123"/>
          </p:cNvPr>
          <p:cNvPicPr preferRelativeResize="0"/>
          <p:nvPr/>
        </p:nvPicPr>
        <p:blipFill>
          <a:blip r:embed="rId124">
            <a:alphaModFix/>
          </a:blip>
          <a:stretch>
            <a:fillRect/>
          </a:stretch>
        </p:blipFill>
        <p:spPr>
          <a:xfrm>
            <a:off x="3923817" y="958254"/>
            <a:ext cx="518400" cy="781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>
            <a:hlinkClick r:id="rId125"/>
          </p:cNvPr>
          <p:cNvPicPr preferRelativeResize="0"/>
          <p:nvPr/>
        </p:nvPicPr>
        <p:blipFill>
          <a:blip r:embed="rId126">
            <a:alphaModFix/>
          </a:blip>
          <a:stretch>
            <a:fillRect/>
          </a:stretch>
        </p:blipFill>
        <p:spPr>
          <a:xfrm>
            <a:off x="2194750" y="3530116"/>
            <a:ext cx="373499" cy="560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>
            <a:hlinkClick r:id="rId127"/>
          </p:cNvPr>
          <p:cNvPicPr preferRelativeResize="0"/>
          <p:nvPr/>
        </p:nvPicPr>
        <p:blipFill>
          <a:blip r:embed="rId128">
            <a:alphaModFix/>
          </a:blip>
          <a:stretch>
            <a:fillRect/>
          </a:stretch>
        </p:blipFill>
        <p:spPr>
          <a:xfrm>
            <a:off x="8387388" y="4939618"/>
            <a:ext cx="434675" cy="243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>
            <a:hlinkClick r:id="rId129"/>
          </p:cNvPr>
          <p:cNvPicPr preferRelativeResize="0"/>
          <p:nvPr/>
        </p:nvPicPr>
        <p:blipFill>
          <a:blip r:embed="rId130">
            <a:alphaModFix/>
          </a:blip>
          <a:stretch>
            <a:fillRect/>
          </a:stretch>
        </p:blipFill>
        <p:spPr>
          <a:xfrm>
            <a:off x="4638300" y="2062863"/>
            <a:ext cx="430100" cy="48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/>
          <p:cNvPicPr preferRelativeResize="0"/>
          <p:nvPr/>
        </p:nvPicPr>
        <p:blipFill>
          <a:blip r:embed="rId120">
            <a:alphaModFix/>
          </a:blip>
          <a:stretch>
            <a:fillRect/>
          </a:stretch>
        </p:blipFill>
        <p:spPr>
          <a:xfrm rot="927270">
            <a:off x="4927546" y="2042154"/>
            <a:ext cx="202986" cy="107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>
            <a:hlinkClick r:id="rId131"/>
          </p:cNvPr>
          <p:cNvPicPr preferRelativeResize="0"/>
          <p:nvPr/>
        </p:nvPicPr>
        <p:blipFill>
          <a:blip r:embed="rId132">
            <a:alphaModFix/>
          </a:blip>
          <a:stretch>
            <a:fillRect/>
          </a:stretch>
        </p:blipFill>
        <p:spPr>
          <a:xfrm>
            <a:off x="6249197" y="2119452"/>
            <a:ext cx="430100" cy="569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>
            <a:hlinkClick r:id="rId133"/>
          </p:cNvPr>
          <p:cNvPicPr preferRelativeResize="0"/>
          <p:nvPr/>
        </p:nvPicPr>
        <p:blipFill>
          <a:blip r:embed="rId134">
            <a:alphaModFix/>
          </a:blip>
          <a:stretch>
            <a:fillRect/>
          </a:stretch>
        </p:blipFill>
        <p:spPr>
          <a:xfrm>
            <a:off x="6788998" y="2119464"/>
            <a:ext cx="430100" cy="5690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0" name="Google Shape;130;p13">
            <a:hlinkClick r:id="rId135"/>
          </p:cNvPr>
          <p:cNvPicPr preferRelativeResize="0"/>
          <p:nvPr/>
        </p:nvPicPr>
        <p:blipFill>
          <a:blip r:embed="rId136">
            <a:alphaModFix/>
          </a:blip>
          <a:stretch>
            <a:fillRect/>
          </a:stretch>
        </p:blipFill>
        <p:spPr>
          <a:xfrm>
            <a:off x="5750038" y="2118352"/>
            <a:ext cx="430100" cy="571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137">
            <a:alphaModFix/>
          </a:blip>
          <a:stretch>
            <a:fillRect/>
          </a:stretch>
        </p:blipFill>
        <p:spPr>
          <a:xfrm rot="-3812153">
            <a:off x="627331" y="2924304"/>
            <a:ext cx="494817" cy="494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