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B74F18D-6122-429E-996E-2D6B6E2E5F8C}">
  <a:tblStyle styleId="{9B74F18D-6122-429E-996E-2D6B6E2E5F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2" Type="http://schemas.openxmlformats.org/officeDocument/2006/relationships/slide" Target="slides/slide6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26b46b4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26b46b4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26b46b49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26b46b49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26b46b49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926b46b49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26b46b49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26b46b49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926b46b49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926b46b49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26b46b49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26b46b49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06666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1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57" name="Google Shape;57;p13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9138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2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8" name="Google Shape;68;p14"/>
          <p:cNvGraphicFramePr/>
          <p:nvPr/>
        </p:nvGraphicFramePr>
        <p:xfrm>
          <a:off x="433600" y="11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{9B74F18D-6122-429E-996E-2D6B6E2E5F8C}</a:tableStyleId>
              </a:tblPr>
              <a:tblGrid>
                <a:gridCol w="3219975"/>
                <a:gridCol w="3219975"/>
              </a:tblGrid>
              <a:tr h="51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Ideas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Questions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6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9" name="Google Shape;69;p14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70" name="Google Shape;70;p14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966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3</a:t>
            </a:r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1" name="Google Shape;81;p15"/>
          <p:cNvGraphicFramePr/>
          <p:nvPr/>
        </p:nvGraphicFramePr>
        <p:xfrm>
          <a:off x="433600" y="11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{9B74F18D-6122-429E-996E-2D6B6E2E5F8C}</a:tableStyleId>
              </a:tblPr>
              <a:tblGrid>
                <a:gridCol w="3219975"/>
                <a:gridCol w="3219975"/>
              </a:tblGrid>
              <a:tr h="51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Ideas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Questions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6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2" name="Google Shape;82;p15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83" name="Google Shape;83;p15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4</a:t>
            </a:r>
            <a:endParaRPr/>
          </a:p>
        </p:txBody>
      </p:sp>
      <p:pic>
        <p:nvPicPr>
          <p:cNvPr id="93" name="Google Shape;93;p16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4" name="Google Shape;94;p16"/>
          <p:cNvGraphicFramePr/>
          <p:nvPr/>
        </p:nvGraphicFramePr>
        <p:xfrm>
          <a:off x="433600" y="11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{9B74F18D-6122-429E-996E-2D6B6E2E5F8C}</a:tableStyleId>
              </a:tblPr>
              <a:tblGrid>
                <a:gridCol w="3219975"/>
                <a:gridCol w="3219975"/>
              </a:tblGrid>
              <a:tr h="51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Ideas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Questions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6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5" name="Google Shape;95;p16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96" name="Google Shape;96;p16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D9EEB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5</a:t>
            </a:r>
            <a:endParaRPr/>
          </a:p>
        </p:txBody>
      </p:sp>
      <p:pic>
        <p:nvPicPr>
          <p:cNvPr id="106" name="Google Shape;106;p17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7" name="Google Shape;107;p17"/>
          <p:cNvGraphicFramePr/>
          <p:nvPr/>
        </p:nvGraphicFramePr>
        <p:xfrm>
          <a:off x="433600" y="11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{9B74F18D-6122-429E-996E-2D6B6E2E5F8C}</a:tableStyleId>
              </a:tblPr>
              <a:tblGrid>
                <a:gridCol w="3219975"/>
                <a:gridCol w="3219975"/>
              </a:tblGrid>
              <a:tr h="51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Ideas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Questions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6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8" name="Google Shape;108;p17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109" name="Google Shape;109;p17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E7CC3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Room 6</a:t>
            </a:r>
            <a:endParaRPr/>
          </a:p>
        </p:txBody>
      </p:sp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 b="-387" l="0" r="0" t="21230"/>
          <a:stretch/>
        </p:blipFill>
        <p:spPr>
          <a:xfrm>
            <a:off x="6074326" y="0"/>
            <a:ext cx="3069676" cy="18224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0" name="Google Shape;120;p18"/>
          <p:cNvGraphicFramePr/>
          <p:nvPr/>
        </p:nvGraphicFramePr>
        <p:xfrm>
          <a:off x="433600" y="11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{9B74F18D-6122-429E-996E-2D6B6E2E5F8C}</a:tableStyleId>
              </a:tblPr>
              <a:tblGrid>
                <a:gridCol w="3219975"/>
                <a:gridCol w="3219975"/>
              </a:tblGrid>
              <a:tr h="51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Ideas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Our Questions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6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1" name="Google Shape;121;p18"/>
          <p:cNvSpPr txBox="1"/>
          <p:nvPr/>
        </p:nvSpPr>
        <p:spPr>
          <a:xfrm>
            <a:off x="7156025" y="1892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Members</a:t>
            </a:r>
            <a:endParaRPr sz="1600"/>
          </a:p>
        </p:txBody>
      </p:sp>
      <p:sp>
        <p:nvSpPr>
          <p:cNvPr id="122" name="Google Shape;122;p18"/>
          <p:cNvSpPr txBox="1"/>
          <p:nvPr/>
        </p:nvSpPr>
        <p:spPr>
          <a:xfrm>
            <a:off x="7156025" y="24261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1. 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7156025" y="29595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9900"/>
                </a:solidFill>
              </a:rPr>
              <a:t>2.</a:t>
            </a:r>
            <a:endParaRPr sz="1600">
              <a:solidFill>
                <a:srgbClr val="FF9900"/>
              </a:solidFill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7156025" y="34929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AA84F"/>
                </a:solidFill>
              </a:rPr>
              <a:t>3.</a:t>
            </a:r>
            <a:endParaRPr sz="1600">
              <a:solidFill>
                <a:srgbClr val="6AA84F"/>
              </a:solidFill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7156025" y="40263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A86E8"/>
                </a:solidFill>
              </a:rPr>
              <a:t>4.</a:t>
            </a:r>
            <a:endParaRPr sz="1600">
              <a:solidFill>
                <a:srgbClr val="4A86E8"/>
              </a:solidFill>
            </a:endParaRPr>
          </a:p>
        </p:txBody>
      </p:sp>
      <p:sp>
        <p:nvSpPr>
          <p:cNvPr id="126" name="Google Shape;126;p18"/>
          <p:cNvSpPr txBox="1"/>
          <p:nvPr/>
        </p:nvSpPr>
        <p:spPr>
          <a:xfrm>
            <a:off x="7156025" y="4559725"/>
            <a:ext cx="1685400" cy="450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5.</a:t>
            </a:r>
            <a:endParaRPr sz="16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