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1718825-4369-4587-9934-E76904350D2F}">
  <a:tblStyle styleId="{B1718825-4369-4587-9934-E76904350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26b46b4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26b46b4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26b46b49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26b46b49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26b46b49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26b46b49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26b46b49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26b46b49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26b46b49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26b46b49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26b46b49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26b46b49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1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57" name="Google Shape;57;p13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9138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2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" name="Google Shape;68;p14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{B1718825-4369-4587-9934-E76904350D2F}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9" name="Google Shape;69;p14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70" name="Google Shape;70;p14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966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3</a:t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1" name="Google Shape;81;p15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{B1718825-4369-4587-9934-E76904350D2F}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" name="Google Shape;82;p15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83" name="Google Shape;83;p15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4</a:t>
            </a: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4" name="Google Shape;94;p16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{B1718825-4369-4587-9934-E76904350D2F}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5" name="Google Shape;95;p16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96" name="Google Shape;96;p16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D9EEB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5</a:t>
            </a:r>
            <a:endParaRPr/>
          </a:p>
        </p:txBody>
      </p:sp>
      <p:pic>
        <p:nvPicPr>
          <p:cNvPr id="106" name="Google Shape;106;p17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7" name="Google Shape;107;p17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{B1718825-4369-4587-9934-E76904350D2F}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8" name="Google Shape;108;p17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109" name="Google Shape;109;p17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E7CC3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6</a:t>
            </a:r>
            <a:endParaRPr/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0" name="Google Shape;120;p18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{B1718825-4369-4587-9934-E76904350D2F}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1" name="Google Shape;121;p18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122" name="Google Shape;122;p18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