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8zyoKC1BNBs&amp;t=134s" TargetMode="External"/><Relationship Id="rId10" Type="http://schemas.openxmlformats.org/officeDocument/2006/relationships/hyperlink" Target="https://www.youtube.com/watch?v=TqUZVK5iZSI&amp;t=356s" TargetMode="External"/><Relationship Id="rId13" Type="http://schemas.openxmlformats.org/officeDocument/2006/relationships/hyperlink" Target="https://www.youtube.com/watch?v=cC8f1Dx3NPs" TargetMode="External"/><Relationship Id="rId12" Type="http://schemas.openxmlformats.org/officeDocument/2006/relationships/hyperlink" Target="https://www.youtube.com/watch?v=RTcOeUIs3w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pQ7M-OPVk8w" TargetMode="External"/><Relationship Id="rId9" Type="http://schemas.openxmlformats.org/officeDocument/2006/relationships/hyperlink" Target="https://www.youtube.com/watch?v=RiIsy_EcLzI&amp;t=211s" TargetMode="External"/><Relationship Id="rId5" Type="http://schemas.openxmlformats.org/officeDocument/2006/relationships/hyperlink" Target="https://www.youtube.com/watch?v=-JF3y7OZ3FU" TargetMode="External"/><Relationship Id="rId6" Type="http://schemas.openxmlformats.org/officeDocument/2006/relationships/hyperlink" Target="https://www.youtube.com/watch?v=0zPQEC5Wx9c" TargetMode="External"/><Relationship Id="rId7" Type="http://schemas.openxmlformats.org/officeDocument/2006/relationships/hyperlink" Target="https://www.youtube.com/watch?v=5z_keXjxWHE" TargetMode="External"/><Relationship Id="rId8" Type="http://schemas.openxmlformats.org/officeDocument/2006/relationships/hyperlink" Target="https://www.youtube.com/watch?v=mdzAYQZs6fA&amp;t=82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404200" y="2960800"/>
            <a:ext cx="9498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1566300" y="2960800"/>
            <a:ext cx="10104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323375" y="4133000"/>
            <a:ext cx="10305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1616825" y="3971300"/>
            <a:ext cx="8691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6669375" y="1566300"/>
            <a:ext cx="9498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7842400" y="1566300"/>
            <a:ext cx="9498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>
            <a:off x="6458825" y="2895100"/>
            <a:ext cx="11604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/>
          <p:nvPr/>
        </p:nvSpPr>
        <p:spPr>
          <a:xfrm>
            <a:off x="7737100" y="2895100"/>
            <a:ext cx="11604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2"/>
          </p:cNvPr>
          <p:cNvSpPr/>
          <p:nvPr/>
        </p:nvSpPr>
        <p:spPr>
          <a:xfrm>
            <a:off x="6584175" y="4042100"/>
            <a:ext cx="10104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3"/>
          </p:cNvPr>
          <p:cNvSpPr/>
          <p:nvPr/>
        </p:nvSpPr>
        <p:spPr>
          <a:xfrm>
            <a:off x="7878400" y="4006700"/>
            <a:ext cx="8121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