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5143500" cx="9144000"/>
  <p:notesSz cx="6858000" cy="9144000"/>
  <p:embeddedFontLst>
    <p:embeddedFont>
      <p:font typeface="Roboto"/>
      <p:regular r:id="rId14"/>
      <p:bold r:id="rId15"/>
      <p:italic r:id="rId16"/>
      <p:boldItalic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Roboto-bold.fntdata"/><Relationship Id="rId14" Type="http://schemas.openxmlformats.org/officeDocument/2006/relationships/font" Target="fonts/Roboto-regular.fntdata"/><Relationship Id="rId17" Type="http://schemas.openxmlformats.org/officeDocument/2006/relationships/font" Target="fonts/Roboto-boldItalic.fntdata"/><Relationship Id="rId16" Type="http://schemas.openxmlformats.org/officeDocument/2006/relationships/font" Target="fonts/Roboto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805ae868b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805ae868b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805ae868b7_0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805ae868b7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805ae868b7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805ae868b7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805ae868b7_0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805ae868b7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805ae868b7_0_1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805ae868b7_0_1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805ae868b7_0_1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805ae868b7_0_1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805ae868b7_0_1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805ae868b7_0_1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805ae868b7_0_1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805ae868b7_0_1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.xml"/><Relationship Id="rId3" Type="http://schemas.openxmlformats.org/officeDocument/2006/relationships/hyperlink" Target="http://www.youtube.com/watch?v=kYJLL-YK5-s" TargetMode="External"/><Relationship Id="rId4" Type="http://schemas.openxmlformats.org/officeDocument/2006/relationships/image" Target="../media/image7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Relationship Id="rId3" Type="http://schemas.openxmlformats.org/officeDocument/2006/relationships/hyperlink" Target="http://www.youtube.com/watch?v=oosAsT_vnKQ" TargetMode="External"/><Relationship Id="rId4" Type="http://schemas.openxmlformats.org/officeDocument/2006/relationships/image" Target="../media/image4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.xml"/><Relationship Id="rId3" Type="http://schemas.openxmlformats.org/officeDocument/2006/relationships/hyperlink" Target="http://www.youtube.com/watch?v=L5PaFl4oZ1w" TargetMode="External"/><Relationship Id="rId4" Type="http://schemas.openxmlformats.org/officeDocument/2006/relationships/image" Target="../media/image6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Relationship Id="rId3" Type="http://schemas.openxmlformats.org/officeDocument/2006/relationships/hyperlink" Target="http://www.youtube.com/watch?v=XpWD_xnhK9E" TargetMode="External"/><Relationship Id="rId4" Type="http://schemas.openxmlformats.org/officeDocument/2006/relationships/image" Target="../media/image1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Relationship Id="rId3" Type="http://schemas.openxmlformats.org/officeDocument/2006/relationships/hyperlink" Target="http://www.youtube.com/watch?v=mlHGBzub2dE" TargetMode="External"/><Relationship Id="rId4" Type="http://schemas.openxmlformats.org/officeDocument/2006/relationships/image" Target="../media/image5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Relationship Id="rId3" Type="http://schemas.openxmlformats.org/officeDocument/2006/relationships/hyperlink" Target="http://www.youtube.com/watch?v=z0syobMtrlY" TargetMode="External"/><Relationship Id="rId4" Type="http://schemas.openxmlformats.org/officeDocument/2006/relationships/image" Target="../media/image3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Relationship Id="rId3" Type="http://schemas.openxmlformats.org/officeDocument/2006/relationships/hyperlink" Target="http://www.youtube.com/watch?v=yMyIhjZ25Yw" TargetMode="External"/><Relationship Id="rId4" Type="http://schemas.openxmlformats.org/officeDocument/2006/relationships/image" Target="../media/image8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Relationship Id="rId3" Type="http://schemas.openxmlformats.org/officeDocument/2006/relationships/hyperlink" Target="http://www.youtube.com/watch?v=SHr8eE7sPj4" TargetMode="External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5A6BD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300">
                <a:highlight>
                  <a:srgbClr val="F9F9F9"/>
                </a:highlight>
                <a:latin typeface="Roboto"/>
                <a:ea typeface="Roboto"/>
                <a:cs typeface="Roboto"/>
                <a:sym typeface="Roboto"/>
              </a:rPr>
              <a:t>JHS DISTANCE LEARNING EXERCISE BUDDY BODY PARTS</a:t>
            </a:r>
            <a:endParaRPr sz="2300">
              <a:highlight>
                <a:srgbClr val="F9F9F9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300">
              <a:highlight>
                <a:srgbClr val="F9F9F9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5" name="Google Shape;55;p13" title="JHS  DISTANCE LEARNING  EXERCISE BUDDY                   BODY PARTS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29325" y="1422750"/>
            <a:ext cx="4572000" cy="3429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5A6BD"/>
        </a:solidFill>
      </p:bgPr>
    </p:bg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300">
                <a:highlight>
                  <a:srgbClr val="F9F9F9"/>
                </a:highlight>
                <a:latin typeface="Roboto"/>
                <a:ea typeface="Roboto"/>
                <a:cs typeface="Roboto"/>
                <a:sym typeface="Roboto"/>
              </a:rPr>
              <a:t>JHS 2020 DISTANCE LEARNING CIRCUIT STATION</a:t>
            </a:r>
            <a:endParaRPr sz="2300">
              <a:highlight>
                <a:srgbClr val="F9F9F9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300">
              <a:highlight>
                <a:srgbClr val="F9F9F9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300">
              <a:highlight>
                <a:srgbClr val="F9F9F9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1" name="Google Shape;61;p14" title="JHS 2020                          DISTANCE LEARNING             CIRCUIT STATION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86000" y="1397600"/>
            <a:ext cx="4572000" cy="3429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5A6BD"/>
        </a:solidFill>
      </p:bgPr>
    </p:bg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300">
                <a:highlight>
                  <a:srgbClr val="F9F9F9"/>
                </a:highlight>
                <a:latin typeface="Roboto"/>
                <a:ea typeface="Roboto"/>
                <a:cs typeface="Roboto"/>
                <a:sym typeface="Roboto"/>
              </a:rPr>
              <a:t>Jefferson High School Exercise Buddy Mini Workout</a:t>
            </a:r>
            <a:endParaRPr sz="2300">
              <a:highlight>
                <a:srgbClr val="F9F9F9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7" name="Google Shape;67;p15" title="Jefferson High School  ExerciseBuddy                            Mini Workout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77950" y="1181525"/>
            <a:ext cx="4572000" cy="3429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5A6BD"/>
        </a:solidFill>
      </p:bgPr>
    </p:bg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300">
                <a:highlight>
                  <a:srgbClr val="F9F9F9"/>
                </a:highlight>
                <a:latin typeface="Roboto"/>
                <a:ea typeface="Roboto"/>
                <a:cs typeface="Roboto"/>
                <a:sym typeface="Roboto"/>
              </a:rPr>
              <a:t>Jefferson Home Workout Exercise Buddy</a:t>
            </a:r>
            <a:endParaRPr sz="2300">
              <a:highlight>
                <a:srgbClr val="F9F9F9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3" name="Google Shape;73;p16" title="Jefferson Home Workout ExerciseBuddy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16425" y="1260550"/>
            <a:ext cx="4572000" cy="3429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5A6BD"/>
        </a:solid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300">
                <a:highlight>
                  <a:srgbClr val="F9F9F9"/>
                </a:highlight>
                <a:latin typeface="Roboto"/>
                <a:ea typeface="Roboto"/>
                <a:cs typeface="Roboto"/>
                <a:sym typeface="Roboto"/>
              </a:rPr>
              <a:t>Jefferson WheelChair Circuit Station Exercise Buddy</a:t>
            </a:r>
            <a:endParaRPr sz="2300">
              <a:highlight>
                <a:srgbClr val="F9F9F9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9" name="Google Shape;79;p17" title="Jefferson WheelChair Circuit Station ExerciseBuddy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81050" y="1329425"/>
            <a:ext cx="4572000" cy="3429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5A6BD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300">
                <a:highlight>
                  <a:srgbClr val="F9F9F9"/>
                </a:highlight>
                <a:latin typeface="Roboto"/>
                <a:ea typeface="Roboto"/>
                <a:cs typeface="Roboto"/>
                <a:sym typeface="Roboto"/>
              </a:rPr>
              <a:t>Jefferson WheelChair Circuit Station Exercise Buddy</a:t>
            </a:r>
            <a:endParaRPr sz="2300">
              <a:highlight>
                <a:srgbClr val="F9F9F9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5" name="Google Shape;85;p18" title="Jefferson WheelChair Circuit Station ExerciseBuddy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76225" y="1306675"/>
            <a:ext cx="4572000" cy="3429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5A6BD"/>
        </a:solidFill>
      </p:bgPr>
    </p:bg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300">
                <a:highlight>
                  <a:srgbClr val="F9F9F9"/>
                </a:highlight>
                <a:latin typeface="Roboto"/>
                <a:ea typeface="Roboto"/>
                <a:cs typeface="Roboto"/>
                <a:sym typeface="Roboto"/>
              </a:rPr>
              <a:t>Jefferson WheelChair Stretches Exercise Buddy</a:t>
            </a:r>
            <a:endParaRPr sz="2300">
              <a:highlight>
                <a:srgbClr val="F9F9F9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1" name="Google Shape;91;p19" title="Jefferson WheelChair Stretches ExerciseBuddy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43800" y="1397725"/>
            <a:ext cx="4572000" cy="3429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5A6BD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0"/>
          <p:cNvSpPr txBox="1"/>
          <p:nvPr>
            <p:ph type="title"/>
          </p:nvPr>
        </p:nvSpPr>
        <p:spPr>
          <a:xfrm>
            <a:off x="311700" y="445025"/>
            <a:ext cx="8520600" cy="87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300">
                <a:highlight>
                  <a:srgbClr val="F9F9F9"/>
                </a:highlight>
                <a:latin typeface="Roboto"/>
                <a:ea typeface="Roboto"/>
                <a:cs typeface="Roboto"/>
                <a:sym typeface="Roboto"/>
              </a:rPr>
              <a:t>Jefferson High School Exercise Buddy Head Touches and Arm Circles</a:t>
            </a:r>
            <a:endParaRPr sz="2300">
              <a:highlight>
                <a:srgbClr val="F9F9F9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7" name="Google Shape;97;p20" title="Jefferson High School ExerciseBuddy Head Touches and Arm Circles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61225" y="1324675"/>
            <a:ext cx="4572000" cy="3429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