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picy Ric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picyRi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./watch?v=kSi4ggxsSvk" TargetMode="External"/><Relationship Id="rId22" Type="http://schemas.openxmlformats.org/officeDocument/2006/relationships/hyperlink" Target="https://www.youtube.com./watch?v=7VgpJP6VqhU" TargetMode="External"/><Relationship Id="rId21" Type="http://schemas.openxmlformats.org/officeDocument/2006/relationships/image" Target="../media/image3.png"/><Relationship Id="rId24" Type="http://schemas.openxmlformats.org/officeDocument/2006/relationships/hyperlink" Target="https://www.youtube.com./watch?v=7VgpJP6VqhU" TargetMode="External"/><Relationship Id="rId23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9" Type="http://schemas.openxmlformats.org/officeDocument/2006/relationships/image" Target="../media/image5.png"/><Relationship Id="rId26" Type="http://schemas.openxmlformats.org/officeDocument/2006/relationships/hyperlink" Target="https://www.youtube.com./watch?v=rG3c8LIcNCU" TargetMode="External"/><Relationship Id="rId25" Type="http://schemas.openxmlformats.org/officeDocument/2006/relationships/image" Target="../media/image2.png"/><Relationship Id="rId28" Type="http://schemas.openxmlformats.org/officeDocument/2006/relationships/hyperlink" Target="https://www.youtube.com./watch?v=ziMLkftNaZQ" TargetMode="External"/><Relationship Id="rId27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hyperlink" Target="https://www.youtube.com/watch?v=wvPSB_YepOw" TargetMode="External"/><Relationship Id="rId29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hyperlink" Target="https://www.youtube.com./watch?v=eqj6bQaca1E" TargetMode="External"/><Relationship Id="rId31" Type="http://schemas.openxmlformats.org/officeDocument/2006/relationships/hyperlink" Target="https://www.youtube.com/watch?v=HFbRlhNFX_c" TargetMode="External"/><Relationship Id="rId30" Type="http://schemas.openxmlformats.org/officeDocument/2006/relationships/image" Target="../media/image17.png"/><Relationship Id="rId11" Type="http://schemas.openxmlformats.org/officeDocument/2006/relationships/image" Target="../media/image1.png"/><Relationship Id="rId33" Type="http://schemas.openxmlformats.org/officeDocument/2006/relationships/hyperlink" Target="https://www.youtube.com/watch?v=rK07XZs6vYg" TargetMode="External"/><Relationship Id="rId10" Type="http://schemas.openxmlformats.org/officeDocument/2006/relationships/hyperlink" Target="https://www.youtube.com./watch?v=iUsHnKSyDH0" TargetMode="External"/><Relationship Id="rId32" Type="http://schemas.openxmlformats.org/officeDocument/2006/relationships/image" Target="../media/image11.png"/><Relationship Id="rId13" Type="http://schemas.openxmlformats.org/officeDocument/2006/relationships/image" Target="../media/image4.png"/><Relationship Id="rId12" Type="http://schemas.openxmlformats.org/officeDocument/2006/relationships/hyperlink" Target="https://www.youtube.com./watch?v=4IPmDmXzT1o" TargetMode="External"/><Relationship Id="rId34" Type="http://schemas.openxmlformats.org/officeDocument/2006/relationships/image" Target="../media/image15.png"/><Relationship Id="rId15" Type="http://schemas.openxmlformats.org/officeDocument/2006/relationships/image" Target="../media/image18.png"/><Relationship Id="rId14" Type="http://schemas.openxmlformats.org/officeDocument/2006/relationships/hyperlink" Target="https://www.youtube.com./watch?v=aBvIDX_c2Ok" TargetMode="External"/><Relationship Id="rId17" Type="http://schemas.openxmlformats.org/officeDocument/2006/relationships/image" Target="../media/image10.png"/><Relationship Id="rId16" Type="http://schemas.openxmlformats.org/officeDocument/2006/relationships/hyperlink" Target="https://www.youtube.com./watch?v=lVwthPkluUw" TargetMode="External"/><Relationship Id="rId19" Type="http://schemas.openxmlformats.org/officeDocument/2006/relationships/image" Target="../media/image16.png"/><Relationship Id="rId18" Type="http://schemas.openxmlformats.org/officeDocument/2006/relationships/hyperlink" Target="https://www.youtube.com/watch?v=RiyFAa-9Q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7430" r="6967" t="0"/>
          <a:stretch/>
        </p:blipFill>
        <p:spPr>
          <a:xfrm>
            <a:off x="0" y="2082100"/>
            <a:ext cx="2620750" cy="30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40875" y="208200"/>
            <a:ext cx="7323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latin typeface="Spicy Rice"/>
                <a:ea typeface="Spicy Rice"/>
                <a:cs typeface="Spicy Rice"/>
                <a:sym typeface="Spicy Rice"/>
              </a:rPr>
              <a:t>Ms Sygrove’s Blizzard of Books</a:t>
            </a:r>
            <a:endParaRPr sz="3900">
              <a:latin typeface="Spicy Rice"/>
              <a:ea typeface="Spicy Rice"/>
              <a:cs typeface="Spicy Rice"/>
              <a:sym typeface="Spicy Rice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2879" l="0" r="0" t="2081"/>
          <a:stretch/>
        </p:blipFill>
        <p:spPr>
          <a:xfrm>
            <a:off x="2620750" y="993300"/>
            <a:ext cx="3883884" cy="40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2879" l="33607" r="0" t="2081"/>
          <a:stretch/>
        </p:blipFill>
        <p:spPr>
          <a:xfrm>
            <a:off x="6422591" y="993300"/>
            <a:ext cx="2578534" cy="40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7700" y="1189275"/>
            <a:ext cx="1028675" cy="10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05950" y="1157914"/>
            <a:ext cx="1060012" cy="1060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7918" l="0" r="0" t="0"/>
          <a:stretch/>
        </p:blipFill>
        <p:spPr>
          <a:xfrm>
            <a:off x="5342500" y="1189275"/>
            <a:ext cx="964400" cy="10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583451" y="1189275"/>
            <a:ext cx="874374" cy="10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853025" y="1162761"/>
            <a:ext cx="874375" cy="108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799838" y="2448005"/>
            <a:ext cx="964400" cy="1142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042000" y="2489413"/>
            <a:ext cx="1060000" cy="10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6358" l="0" r="0" t="0"/>
          <a:stretch/>
        </p:blipFill>
        <p:spPr>
          <a:xfrm>
            <a:off x="5310363" y="2413931"/>
            <a:ext cx="1028675" cy="122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490638" y="2490125"/>
            <a:ext cx="1060000" cy="10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53025" y="2515155"/>
            <a:ext cx="1028650" cy="1009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799850" y="3820878"/>
            <a:ext cx="1060000" cy="10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038950" y="3820897"/>
            <a:ext cx="1060000" cy="97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30">
            <a:alphaModFix/>
          </a:blip>
          <a:srcRect b="0" l="9338" r="0" t="0"/>
          <a:stretch/>
        </p:blipFill>
        <p:spPr>
          <a:xfrm>
            <a:off x="5387513" y="3793200"/>
            <a:ext cx="874375" cy="10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13502" l="0" r="0" t="0"/>
          <a:stretch/>
        </p:blipFill>
        <p:spPr>
          <a:xfrm>
            <a:off x="6550475" y="3822294"/>
            <a:ext cx="964400" cy="1069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13020" l="0" r="0" t="0"/>
          <a:stretch/>
        </p:blipFill>
        <p:spPr>
          <a:xfrm>
            <a:off x="7803450" y="3795800"/>
            <a:ext cx="1028650" cy="11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