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c7bcefd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8cc7bcef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://www.viewpure.com/nI8Gs9XN9ls?start=0&amp;end=0" TargetMode="External"/><Relationship Id="rId22" Type="http://schemas.openxmlformats.org/officeDocument/2006/relationships/hyperlink" Target="http://www.viewpure.com/FDdDb9GsnjQ?start=0&amp;end=0" TargetMode="External"/><Relationship Id="rId21" Type="http://schemas.openxmlformats.org/officeDocument/2006/relationships/image" Target="../media/image1.jpg"/><Relationship Id="rId24" Type="http://schemas.openxmlformats.org/officeDocument/2006/relationships/hyperlink" Target="http://www.viewpure.com/jKfIkCvk_0w?start=0&amp;end=0" TargetMode="External"/><Relationship Id="rId23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image" Target="../media/image14.jpg"/><Relationship Id="rId9" Type="http://schemas.openxmlformats.org/officeDocument/2006/relationships/image" Target="../media/image5.jpg"/><Relationship Id="rId26" Type="http://schemas.openxmlformats.org/officeDocument/2006/relationships/image" Target="../media/image15.png"/><Relationship Id="rId25" Type="http://schemas.openxmlformats.org/officeDocument/2006/relationships/image" Target="../media/image10.jpg"/><Relationship Id="rId28" Type="http://schemas.openxmlformats.org/officeDocument/2006/relationships/image" Target="../media/image13.png"/><Relationship Id="rId27" Type="http://schemas.openxmlformats.org/officeDocument/2006/relationships/image" Target="../media/image9.gif"/><Relationship Id="rId5" Type="http://schemas.openxmlformats.org/officeDocument/2006/relationships/image" Target="../media/image8.gif"/><Relationship Id="rId6" Type="http://schemas.openxmlformats.org/officeDocument/2006/relationships/image" Target="../media/image11.png"/><Relationship Id="rId7" Type="http://schemas.openxmlformats.org/officeDocument/2006/relationships/image" Target="../media/image17.png"/><Relationship Id="rId8" Type="http://schemas.openxmlformats.org/officeDocument/2006/relationships/hyperlink" Target="http://www.viewpure.com/jP0C-XOZNzg?start=0&amp;end=0" TargetMode="External"/><Relationship Id="rId11" Type="http://schemas.openxmlformats.org/officeDocument/2006/relationships/image" Target="../media/image6.jpg"/><Relationship Id="rId10" Type="http://schemas.openxmlformats.org/officeDocument/2006/relationships/hyperlink" Target="http://www.viewpure.com/tFYJk-WO7fM?start=0&amp;end=0" TargetMode="External"/><Relationship Id="rId13" Type="http://schemas.openxmlformats.org/officeDocument/2006/relationships/image" Target="../media/image7.jpg"/><Relationship Id="rId12" Type="http://schemas.openxmlformats.org/officeDocument/2006/relationships/hyperlink" Target="http://www.viewpure.com/PmGbHSGJQeY?start=0&amp;end=0" TargetMode="External"/><Relationship Id="rId15" Type="http://schemas.openxmlformats.org/officeDocument/2006/relationships/image" Target="../media/image2.jpg"/><Relationship Id="rId14" Type="http://schemas.openxmlformats.org/officeDocument/2006/relationships/hyperlink" Target="http://www.viewpure.com/P21Ife8GKmg?start=0&amp;end=0" TargetMode="External"/><Relationship Id="rId17" Type="http://schemas.openxmlformats.org/officeDocument/2006/relationships/image" Target="../media/image12.jpg"/><Relationship Id="rId16" Type="http://schemas.openxmlformats.org/officeDocument/2006/relationships/hyperlink" Target="http://www.viewpure.com/ykTwP9ab_g4?start=0&amp;end=0" TargetMode="External"/><Relationship Id="rId19" Type="http://schemas.openxmlformats.org/officeDocument/2006/relationships/image" Target="../media/image4.jpg"/><Relationship Id="rId18" Type="http://schemas.openxmlformats.org/officeDocument/2006/relationships/hyperlink" Target="http://www.viewpure.com/vb3j7zmKZQc?start=0&amp;en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509750" y="4125600"/>
            <a:ext cx="8169900" cy="948600"/>
          </a:xfrm>
          <a:prstGeom prst="trapezoid">
            <a:avLst>
              <a:gd fmla="val 144102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100" y="3308653"/>
            <a:ext cx="341750" cy="34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550" y="97400"/>
            <a:ext cx="2673600" cy="281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0" t="34296"/>
          <a:stretch/>
        </p:blipFill>
        <p:spPr>
          <a:xfrm>
            <a:off x="1916200" y="2447975"/>
            <a:ext cx="6243723" cy="222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-5637" l="0" r="-11856" t="-6219"/>
          <a:stretch/>
        </p:blipFill>
        <p:spPr>
          <a:xfrm>
            <a:off x="5787824" y="3603766"/>
            <a:ext cx="1027632" cy="1020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37756" y="2583290"/>
            <a:ext cx="912751" cy="898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40748" y="2583285"/>
            <a:ext cx="912751" cy="89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420960" y="2581285"/>
            <a:ext cx="912751" cy="902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745549" y="3658884"/>
            <a:ext cx="912751" cy="902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17909" y="3656880"/>
            <a:ext cx="912752" cy="906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773179" y="3664830"/>
            <a:ext cx="912751" cy="89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460536" y="2552893"/>
            <a:ext cx="970185" cy="959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45988" y="2629532"/>
            <a:ext cx="912752" cy="882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>
            <a:off x="-23650" y="1741998"/>
            <a:ext cx="2921775" cy="3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59925" y="152400"/>
            <a:ext cx="2673600" cy="281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8725" y="152400"/>
            <a:ext cx="2673600" cy="281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7525" y="152400"/>
            <a:ext cx="2673600" cy="281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904113" y="621663"/>
            <a:ext cx="2645938" cy="2645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-396775" y="0"/>
            <a:ext cx="1837501" cy="197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 flipH="1">
            <a:off x="7450400" y="0"/>
            <a:ext cx="2191925" cy="236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