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4ee11de5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4ee11de5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-nocookie.com/embed/g2G_W3pADOU?playlist=g2G_W3pADOU&amp;autoplay=1&amp;iv_load_policy=3&amp;loop=1&amp;modestbranding=1&amp;start=" TargetMode="External"/><Relationship Id="rId42" Type="http://schemas.openxmlformats.org/officeDocument/2006/relationships/hyperlink" Target="https://www.youtube-nocookie.com/embed/4xnEgUTZ6hE?playlist=4xnEgUTZ6hE&amp;autoplay=1&amp;iv_load_policy=3&amp;loop=1&amp;modestbranding=1&amp;start=" TargetMode="External"/><Relationship Id="rId41" Type="http://schemas.openxmlformats.org/officeDocument/2006/relationships/image" Target="../media/image16.png"/><Relationship Id="rId44" Type="http://schemas.openxmlformats.org/officeDocument/2006/relationships/hyperlink" Target="https://www.youtube-nocookie.com/embed/sUt_CE7BlWo?playlist=sUt_CE7BlWo&amp;autoplay=1&amp;iv_load_policy=3&amp;loop=1&amp;modestbranding=1&amp;start=" TargetMode="External"/><Relationship Id="rId43" Type="http://schemas.openxmlformats.org/officeDocument/2006/relationships/image" Target="../media/image24.png"/><Relationship Id="rId46" Type="http://schemas.openxmlformats.org/officeDocument/2006/relationships/hyperlink" Target="https://www.youtube-nocookie.com/embed/NqyckFt__u4?playlist=NqyckFt__u4&amp;autoplay=1&amp;iv_load_policy=3&amp;loop=1&amp;modestbranding=1&amp;start=" TargetMode="External"/><Relationship Id="rId45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hyperlink" Target="https://www.youtube-nocookie.com/embed/3E7y3SiQOLo?playlist=3E7y3SiQOLo&amp;autoplay=1&amp;iv_load_policy=3&amp;loop=1&amp;modestbranding=1&amp;start=" TargetMode="External"/><Relationship Id="rId48" Type="http://schemas.openxmlformats.org/officeDocument/2006/relationships/hyperlink" Target="https://www.youtube-nocookie.com/embed/pzSSf5RieSs?playlist=pzSSf5RieSs&amp;autoplay=1&amp;iv_load_policy=3&amp;loop=1&amp;modestbranding=1&amp;start=" TargetMode="External"/><Relationship Id="rId47" Type="http://schemas.openxmlformats.org/officeDocument/2006/relationships/image" Target="../media/image21.png"/><Relationship Id="rId49" Type="http://schemas.openxmlformats.org/officeDocument/2006/relationships/image" Target="../media/image29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hyperlink" Target="https://www.yout-ube.com/watch?v=sepONRwZUCM" TargetMode="External"/><Relationship Id="rId8" Type="http://schemas.openxmlformats.org/officeDocument/2006/relationships/image" Target="../media/image7.png"/><Relationship Id="rId31" Type="http://schemas.openxmlformats.org/officeDocument/2006/relationships/hyperlink" Target="https://www.youtube-nocookie.com/embed/b8paaVOg-KA?playlist=b8paaVOg-KA&amp;autoplay=1&amp;iv_load_policy=3&amp;loop=1&amp;modestbranding=1&amp;start=" TargetMode="External"/><Relationship Id="rId30" Type="http://schemas.openxmlformats.org/officeDocument/2006/relationships/image" Target="../media/image19.png"/><Relationship Id="rId33" Type="http://schemas.openxmlformats.org/officeDocument/2006/relationships/hyperlink" Target="https://www.youtube-nocookie.com/embed/ZZ7VmpxH3u0?playlist=ZZ7VmpxH3u0&amp;autoplay=1&amp;iv_load_policy=3&amp;loop=1&amp;modestbranding=1&amp;start=" TargetMode="External"/><Relationship Id="rId32" Type="http://schemas.openxmlformats.org/officeDocument/2006/relationships/image" Target="../media/image4.png"/><Relationship Id="rId35" Type="http://schemas.openxmlformats.org/officeDocument/2006/relationships/hyperlink" Target="https://www.youtube-nocookie.com/embed/yKEF8pWQTP0?playlist=yKEF8pWQTP0&amp;autoplay=1&amp;iv_load_policy=3&amp;loop=1&amp;modestbranding=1&amp;start=" TargetMode="External"/><Relationship Id="rId34" Type="http://schemas.openxmlformats.org/officeDocument/2006/relationships/image" Target="../media/image1.png"/><Relationship Id="rId37" Type="http://schemas.openxmlformats.org/officeDocument/2006/relationships/hyperlink" Target="https://www.youtube-nocookie.com/embed/A7cWuYylVI4?playlist=A7cWuYylVI4&amp;autoplay=1&amp;iv_load_policy=3&amp;loop=1&amp;modestbranding=1&amp;start=" TargetMode="External"/><Relationship Id="rId36" Type="http://schemas.openxmlformats.org/officeDocument/2006/relationships/image" Target="../media/image11.png"/><Relationship Id="rId39" Type="http://schemas.openxmlformats.org/officeDocument/2006/relationships/image" Target="../media/image20.png"/><Relationship Id="rId38" Type="http://schemas.openxmlformats.org/officeDocument/2006/relationships/image" Target="../media/image28.png"/><Relationship Id="rId20" Type="http://schemas.openxmlformats.org/officeDocument/2006/relationships/image" Target="../media/image14.png"/><Relationship Id="rId22" Type="http://schemas.openxmlformats.org/officeDocument/2006/relationships/image" Target="../media/image26.png"/><Relationship Id="rId21" Type="http://schemas.openxmlformats.org/officeDocument/2006/relationships/hyperlink" Target="https://www.youtube-nocookie.com/embed/FThdoLaIwGc?playlist=FThdoLaIwGc&amp;autoplay=1&amp;iv_load_policy=3&amp;loop=1&amp;modestbranding=1&amp;start=" TargetMode="External"/><Relationship Id="rId24" Type="http://schemas.openxmlformats.org/officeDocument/2006/relationships/image" Target="../media/image3.png"/><Relationship Id="rId23" Type="http://schemas.openxmlformats.org/officeDocument/2006/relationships/hyperlink" Target="https://www.youtube-nocookie.com/embed/Sw9A-H4LSGQ?playlist=Sw9A-H4LSGQ&amp;autoplay=1&amp;iv_load_policy=3&amp;loop=1&amp;modestbranding=1&amp;start=" TargetMode="External"/><Relationship Id="rId26" Type="http://schemas.openxmlformats.org/officeDocument/2006/relationships/image" Target="../media/image15.png"/><Relationship Id="rId25" Type="http://schemas.openxmlformats.org/officeDocument/2006/relationships/hyperlink" Target="https://www.youtube-nocookie.com/embed/ndSzYwp4amQ?playlist=ndSzYwp4amQ&amp;autoplay=1&amp;iv_load_policy=3&amp;loop=1&amp;modestbranding=1&amp;start=" TargetMode="External"/><Relationship Id="rId28" Type="http://schemas.openxmlformats.org/officeDocument/2006/relationships/image" Target="../media/image23.png"/><Relationship Id="rId27" Type="http://schemas.openxmlformats.org/officeDocument/2006/relationships/hyperlink" Target="https://www.youtube-nocookie.com/embed/g84wR4mYcNs?playlist=g84wR4mYcNs&amp;autoplay=1&amp;iv_load_policy=3&amp;loop=1&amp;modestbranding=1&amp;start=" TargetMode="External"/><Relationship Id="rId29" Type="http://schemas.openxmlformats.org/officeDocument/2006/relationships/hyperlink" Target="https://www.youtube-nocookie.com/embed/tuk0Mzpz83k?playlist=tuk0Mzpz83k&amp;autoplay=1&amp;iv_load_policy=3&amp;loop=1&amp;modestbranding=1&amp;start=" TargetMode="External"/><Relationship Id="rId51" Type="http://schemas.openxmlformats.org/officeDocument/2006/relationships/image" Target="../media/image22.png"/><Relationship Id="rId50" Type="http://schemas.openxmlformats.org/officeDocument/2006/relationships/hyperlink" Target="https://www.youtube-nocookie.com/embed/Ybuc_jNQRMM?playlist=Ybuc_jNQRMM&amp;autoplay=1&amp;iv_load_policy=3&amp;loop=1&amp;modestbranding=1&amp;start=" TargetMode="External"/><Relationship Id="rId53" Type="http://schemas.openxmlformats.org/officeDocument/2006/relationships/image" Target="../media/image18.png"/><Relationship Id="rId52" Type="http://schemas.openxmlformats.org/officeDocument/2006/relationships/hyperlink" Target="https://www.youtube-nocookie.com/embed/xFhDsK1obRQ?playlist=xFhDsK1obRQ&amp;autoplay=1&amp;iv_load_policy=3&amp;loop=1&amp;modestbranding=1&amp;start=10" TargetMode="External"/><Relationship Id="rId11" Type="http://schemas.openxmlformats.org/officeDocument/2006/relationships/hyperlink" Target="https://www.youtube-nocookie.com/embed/AbNggiM9xOg?playlist=AbNggiM9xOg&amp;autoplay=1&amp;iv_load_policy=3&amp;loop=1&amp;modestbranding=1&amp;start=" TargetMode="External"/><Relationship Id="rId55" Type="http://schemas.openxmlformats.org/officeDocument/2006/relationships/image" Target="../media/image27.png"/><Relationship Id="rId10" Type="http://schemas.openxmlformats.org/officeDocument/2006/relationships/image" Target="../media/image2.png"/><Relationship Id="rId54" Type="http://schemas.openxmlformats.org/officeDocument/2006/relationships/hyperlink" Target="https://www.youtube-nocookie.com/embed/LniYmy2yl88?playlist=LniYmy2yl88&amp;autoplay=1&amp;iv_load_policy=3&amp;loop=1&amp;modestbranding=1&amp;start=" TargetMode="External"/><Relationship Id="rId13" Type="http://schemas.openxmlformats.org/officeDocument/2006/relationships/hyperlink" Target="https://www.youtube-nocookie.com/embed/Cnx411lrfLk?playlist=Cnx411lrfLk&amp;autoplay=1&amp;iv_load_policy=3&amp;loop=1&amp;modestbranding=1&amp;start=" TargetMode="External"/><Relationship Id="rId12" Type="http://schemas.openxmlformats.org/officeDocument/2006/relationships/image" Target="../media/image12.png"/><Relationship Id="rId15" Type="http://schemas.openxmlformats.org/officeDocument/2006/relationships/hyperlink" Target="https://www.youtube-nocookie.com/embed/QNeFWETREpU?playlist=QNeFWETREpU&amp;autoplay=1&amp;iv_load_policy=3&amp;loop=1&amp;modestbranding=1&amp;start=" TargetMode="External"/><Relationship Id="rId14" Type="http://schemas.openxmlformats.org/officeDocument/2006/relationships/image" Target="../media/image10.png"/><Relationship Id="rId17" Type="http://schemas.openxmlformats.org/officeDocument/2006/relationships/hyperlink" Target="https://www.youtube-nocookie.com/embed/3kfB7YZiOSY?playlist=3kfB7YZiOSY&amp;autoplay=1&amp;iv_load_policy=3&amp;loop=1&amp;modestbranding=1&amp;start=" TargetMode="External"/><Relationship Id="rId16" Type="http://schemas.openxmlformats.org/officeDocument/2006/relationships/image" Target="../media/image5.png"/><Relationship Id="rId19" Type="http://schemas.openxmlformats.org/officeDocument/2006/relationships/hyperlink" Target="https://www.youtube-nocookie.com/embed/hoAtoT9t0nE?playlist=hoAtoT9t0nE&amp;autoplay=1&amp;iv_load_policy=3&amp;loop=1&amp;modestbranding=1&amp;start=" TargetMode="External"/><Relationship Id="rId1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200" y="-12"/>
            <a:ext cx="485532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54178" y="0"/>
            <a:ext cx="490775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5088" y="675184"/>
            <a:ext cx="930775" cy="127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18632" l="29042" r="0" t="14988"/>
          <a:stretch/>
        </p:blipFill>
        <p:spPr>
          <a:xfrm>
            <a:off x="3740449" y="0"/>
            <a:ext cx="1757849" cy="75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7200" y="289000"/>
            <a:ext cx="783550" cy="114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9059" y="335301"/>
            <a:ext cx="705825" cy="109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255058" y="1851000"/>
            <a:ext cx="705825" cy="11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72456" y="328130"/>
            <a:ext cx="783550" cy="113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2683" y="1817227"/>
            <a:ext cx="783550" cy="117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29050" y="3307468"/>
            <a:ext cx="783550" cy="1170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840625" y="3352538"/>
            <a:ext cx="783550" cy="1176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687009" y="436725"/>
            <a:ext cx="998702" cy="98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057528" y="3365400"/>
            <a:ext cx="705822" cy="10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839050" y="430327"/>
            <a:ext cx="998700" cy="100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052007" y="1835778"/>
            <a:ext cx="783548" cy="118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768481" y="452798"/>
            <a:ext cx="998700" cy="98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872506" y="1924213"/>
            <a:ext cx="998700" cy="103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667622" y="1965640"/>
            <a:ext cx="705825" cy="105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881474" y="3266565"/>
            <a:ext cx="849925" cy="1273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870574" y="3253282"/>
            <a:ext cx="849926" cy="128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397146" y="3177075"/>
            <a:ext cx="1469504" cy="185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655841">
            <a:off x="4668825" y="3730953"/>
            <a:ext cx="705826" cy="104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838025" y="381000"/>
            <a:ext cx="705825" cy="104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900525" y="1819209"/>
            <a:ext cx="783550" cy="121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307851" y="3347660"/>
            <a:ext cx="705825" cy="1059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922684" y="1964480"/>
            <a:ext cx="705825" cy="106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729478" y="1927700"/>
            <a:ext cx="1055298" cy="104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587489" y="1943732"/>
            <a:ext cx="998700" cy="99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721950" y="3299417"/>
            <a:ext cx="1055300" cy="1204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