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Pangolin"/>
      <p:regular r:id="rId8"/>
    </p:embeddedFont>
    <p:embeddedFont>
      <p:font typeface="Coming Soon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omingSoon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angoli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048848e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9048848e6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9048848e6e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9048848e6e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3.png"/><Relationship Id="rId10" Type="http://schemas.openxmlformats.org/officeDocument/2006/relationships/hyperlink" Target="https://youtu.be/icZwm6Aact8" TargetMode="External"/><Relationship Id="rId9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hyperlink" Target="https://youtu.be/_g4iu_HXKhg" TargetMode="External"/><Relationship Id="rId11" Type="http://schemas.openxmlformats.org/officeDocument/2006/relationships/hyperlink" Target="https://youtu.be/lb8gXNs37gQ" TargetMode="External"/><Relationship Id="rId10" Type="http://schemas.openxmlformats.org/officeDocument/2006/relationships/hyperlink" Target="https://youtu.be/EPRCXw7PyUs" TargetMode="External"/><Relationship Id="rId12" Type="http://schemas.openxmlformats.org/officeDocument/2006/relationships/image" Target="../media/image1.png"/><Relationship Id="rId9" Type="http://schemas.openxmlformats.org/officeDocument/2006/relationships/hyperlink" Target="https://youtu.be/KvBj6YYFi24" TargetMode="External"/><Relationship Id="rId5" Type="http://schemas.openxmlformats.org/officeDocument/2006/relationships/hyperlink" Target="https://youtu.be/78vwFNZ5czE" TargetMode="External"/><Relationship Id="rId6" Type="http://schemas.openxmlformats.org/officeDocument/2006/relationships/hyperlink" Target="https://youtu.be/6Yx8ru0sEi0" TargetMode="External"/><Relationship Id="rId7" Type="http://schemas.openxmlformats.org/officeDocument/2006/relationships/hyperlink" Target="https://youtu.be/UNjSxxlivl4" TargetMode="External"/><Relationship Id="rId8" Type="http://schemas.openxmlformats.org/officeDocument/2006/relationships/hyperlink" Target="https://youtu.be/h6itsjQ_7V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497200" y="434825"/>
            <a:ext cx="4149600" cy="2733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447350" y="2522450"/>
            <a:ext cx="162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1300" y="162700"/>
            <a:ext cx="2165400" cy="453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60062">
            <a:off x="201025" y="346700"/>
            <a:ext cx="2117450" cy="211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72159" y="117550"/>
            <a:ext cx="5145067" cy="273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1969075" y="385813"/>
            <a:ext cx="5205850" cy="313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23170" y="2997300"/>
            <a:ext cx="1738326" cy="17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02833" y="3357737"/>
            <a:ext cx="1738326" cy="17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41145" y="3055000"/>
            <a:ext cx="1738326" cy="17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>
            <a:hlinkClick action="ppaction://hlinkshowjump?jump=nextslide"/>
          </p:cNvPr>
          <p:cNvSpPr txBox="1"/>
          <p:nvPr/>
        </p:nvSpPr>
        <p:spPr>
          <a:xfrm rot="1177756">
            <a:off x="5368462" y="3741677"/>
            <a:ext cx="1083252" cy="729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AUDIO 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Of BOOK 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35272" y="779925"/>
            <a:ext cx="2762900" cy="195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305509">
            <a:off x="5546477" y="1855685"/>
            <a:ext cx="727225" cy="1030382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>
            <a:hlinkClick r:id="rId10"/>
          </p:cNvPr>
          <p:cNvSpPr txBox="1"/>
          <p:nvPr/>
        </p:nvSpPr>
        <p:spPr>
          <a:xfrm rot="1177756">
            <a:off x="3603124" y="4043139"/>
            <a:ext cx="1083252" cy="729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Link to Movie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67" name="Google Shape;67;p13">
            <a:hlinkClick action="ppaction://hlinkshowjump?jump=lastslide"/>
          </p:cNvPr>
          <p:cNvSpPr txBox="1"/>
          <p:nvPr/>
        </p:nvSpPr>
        <p:spPr>
          <a:xfrm rot="1177756">
            <a:off x="1975549" y="3649689"/>
            <a:ext cx="1083252" cy="729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PDF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Of BOOK </a:t>
            </a:r>
            <a:endParaRPr b="1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>
            <a:hlinkClick r:id="rId4"/>
          </p:cNvPr>
          <p:cNvSpPr/>
          <p:nvPr/>
        </p:nvSpPr>
        <p:spPr>
          <a:xfrm>
            <a:off x="2649925" y="499900"/>
            <a:ext cx="1761900" cy="8553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3320000" dist="19050">
              <a:srgbClr val="000000">
                <a:alpha val="3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999999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3" name="Google Shape;73;p14">
            <a:hlinkClick action="ppaction://hlinkshowjump?jump=nextslide"/>
          </p:cNvPr>
          <p:cNvSpPr/>
          <p:nvPr/>
        </p:nvSpPr>
        <p:spPr>
          <a:xfrm>
            <a:off x="7295550" y="4144750"/>
            <a:ext cx="1761900" cy="9192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3320000" dist="19050">
              <a:srgbClr val="000000">
                <a:alpha val="3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Click here for the PDF</a:t>
            </a:r>
            <a:endParaRPr b="1" sz="1200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Next Slide</a:t>
            </a:r>
            <a:endParaRPr b="1" sz="1200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4" name="Google Shape;74;p14">
            <a:hlinkClick r:id="rId5"/>
          </p:cNvPr>
          <p:cNvSpPr/>
          <p:nvPr/>
        </p:nvSpPr>
        <p:spPr>
          <a:xfrm>
            <a:off x="4829900" y="499900"/>
            <a:ext cx="1761900" cy="8553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3320000" dist="19050">
              <a:srgbClr val="000000">
                <a:alpha val="3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999999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5" name="Google Shape;75;p14">
            <a:hlinkClick r:id="rId6"/>
          </p:cNvPr>
          <p:cNvSpPr/>
          <p:nvPr/>
        </p:nvSpPr>
        <p:spPr>
          <a:xfrm>
            <a:off x="7173900" y="499900"/>
            <a:ext cx="1761900" cy="8553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3320000" dist="19050">
              <a:srgbClr val="000000">
                <a:alpha val="3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999999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6" name="Google Shape;76;p14">
            <a:hlinkClick r:id="rId7"/>
          </p:cNvPr>
          <p:cNvSpPr/>
          <p:nvPr/>
        </p:nvSpPr>
        <p:spPr>
          <a:xfrm>
            <a:off x="237450" y="1716450"/>
            <a:ext cx="1761900" cy="8553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3320000" dist="19050">
              <a:srgbClr val="000000">
                <a:alpha val="3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999999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7" name="Google Shape;77;p14">
            <a:hlinkClick r:id="rId8"/>
          </p:cNvPr>
          <p:cNvSpPr/>
          <p:nvPr/>
        </p:nvSpPr>
        <p:spPr>
          <a:xfrm>
            <a:off x="2649925" y="1716450"/>
            <a:ext cx="1761900" cy="8553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3320000" dist="19050">
              <a:srgbClr val="000000">
                <a:alpha val="3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999999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8" name="Google Shape;78;p14">
            <a:hlinkClick r:id="rId9"/>
          </p:cNvPr>
          <p:cNvSpPr/>
          <p:nvPr/>
        </p:nvSpPr>
        <p:spPr>
          <a:xfrm>
            <a:off x="4889550" y="1716450"/>
            <a:ext cx="1761900" cy="8553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3320000" dist="19050">
              <a:srgbClr val="000000">
                <a:alpha val="3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999999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9" name="Google Shape;79;p14">
            <a:hlinkClick r:id="rId10"/>
          </p:cNvPr>
          <p:cNvSpPr/>
          <p:nvPr/>
        </p:nvSpPr>
        <p:spPr>
          <a:xfrm>
            <a:off x="7129175" y="1716450"/>
            <a:ext cx="1761900" cy="8553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3320000" dist="19050">
              <a:srgbClr val="000000">
                <a:alpha val="3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999999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2729200" y="584650"/>
            <a:ext cx="1518600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Chap 1 </a:t>
            </a:r>
            <a:endParaRPr b="1" sz="19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Audio </a:t>
            </a:r>
            <a:endParaRPr b="1" sz="11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16:32</a:t>
            </a:r>
            <a:endParaRPr b="1" sz="11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4978150" y="584650"/>
            <a:ext cx="1518600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Chap 2 </a:t>
            </a:r>
            <a:endParaRPr b="1" sz="19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Audio</a:t>
            </a:r>
            <a:endParaRPr b="1" sz="11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11:15</a:t>
            </a:r>
            <a:r>
              <a:rPr b="1" lang="en" sz="11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 </a:t>
            </a:r>
            <a:endParaRPr b="1" sz="11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7295550" y="584650"/>
            <a:ext cx="1518600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Chap 3 </a:t>
            </a:r>
            <a:endParaRPr b="1" sz="19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Audio </a:t>
            </a:r>
            <a:endParaRPr b="1" sz="10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14:42</a:t>
            </a:r>
            <a:endParaRPr b="1" sz="10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08250" y="1801200"/>
            <a:ext cx="1518600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Chap 4</a:t>
            </a:r>
            <a:endParaRPr b="1" sz="19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Audio </a:t>
            </a:r>
            <a:endParaRPr b="1" sz="11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13:35</a:t>
            </a:r>
            <a:endParaRPr b="1" sz="11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2782400" y="1801200"/>
            <a:ext cx="1518600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Chap 5</a:t>
            </a:r>
            <a:endParaRPr b="1" sz="19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Audio </a:t>
            </a:r>
            <a:endParaRPr b="1" sz="10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10:55</a:t>
            </a:r>
            <a:endParaRPr b="1" sz="10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5011200" y="1801200"/>
            <a:ext cx="1518600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Chap 6 </a:t>
            </a:r>
            <a:endParaRPr b="1" sz="19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Audio </a:t>
            </a:r>
            <a:endParaRPr b="1" sz="10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10:34</a:t>
            </a:r>
            <a:endParaRPr b="1" sz="10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7240000" y="1801200"/>
            <a:ext cx="1518600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Chap 7 </a:t>
            </a:r>
            <a:endParaRPr b="1" sz="19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Audio </a:t>
            </a:r>
            <a:endParaRPr b="1" sz="10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12:45</a:t>
            </a:r>
            <a:endParaRPr b="1" sz="10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87" name="Google Shape;87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59975" y="467958"/>
            <a:ext cx="1516841" cy="919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3320000" dist="1905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