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5c24cc74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5c24cc74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99faba1a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99faba1a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99faba1a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99faba1a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.png"/><Relationship Id="rId42" Type="http://schemas.openxmlformats.org/officeDocument/2006/relationships/image" Target="../media/image26.png"/><Relationship Id="rId41" Type="http://schemas.openxmlformats.org/officeDocument/2006/relationships/hyperlink" Target="https://docs.google.com/presentation/d/1KS5jT6pMyYlogHr8i1Yx490HuX3wHwDkx_ho5Dms9bY/edit?usp=sharing" TargetMode="External"/><Relationship Id="rId44" Type="http://schemas.openxmlformats.org/officeDocument/2006/relationships/image" Target="../media/image30.png"/><Relationship Id="rId43" Type="http://schemas.openxmlformats.org/officeDocument/2006/relationships/hyperlink" Target="https://docs.google.com/presentation/d/1ZRFVlb23VIRAoc8nzRPXBEkuJlZtQe5K830WV6H6awA/edit?usp=sharing" TargetMode="External"/><Relationship Id="rId46" Type="http://schemas.openxmlformats.org/officeDocument/2006/relationships/image" Target="../media/image24.png"/><Relationship Id="rId45" Type="http://schemas.openxmlformats.org/officeDocument/2006/relationships/hyperlink" Target="https://docs.google.com/presentation/d/1AlGJi8UAD814AXDknDCMDcvFM3ikkfgMFiO_87-mspU/edit?usp=shari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jpg"/><Relationship Id="rId4" Type="http://schemas.openxmlformats.org/officeDocument/2006/relationships/image" Target="../media/image3.png"/><Relationship Id="rId9" Type="http://schemas.openxmlformats.org/officeDocument/2006/relationships/hyperlink" Target="https://docs.google.com/presentation/d/1I4qStURECu8MgZiYN7ClC5-ktWQS55l_wtCykuFvaLg/edit?usp=sharing" TargetMode="External"/><Relationship Id="rId48" Type="http://schemas.openxmlformats.org/officeDocument/2006/relationships/image" Target="../media/image17.png"/><Relationship Id="rId47" Type="http://schemas.openxmlformats.org/officeDocument/2006/relationships/hyperlink" Target="https://docs.google.com/presentation/d/1QEH_ltAQWmYfhjZJFrG2hrEY1EbH0xJVaGkck8ijqY8/edit?usp=sharing" TargetMode="External"/><Relationship Id="rId49" Type="http://schemas.openxmlformats.org/officeDocument/2006/relationships/hyperlink" Target="https://docs.google.com/presentation/d/11t6kyOGmckyKirJ8QwqpfICe31tmmFMeebj2dfk2RYY/edit?usp=sharing" TargetMode="External"/><Relationship Id="rId5" Type="http://schemas.openxmlformats.org/officeDocument/2006/relationships/hyperlink" Target="https://docs.google.com/presentation/d/1tsHhNJxeqyaFbLVH7Mg2uVq_is-VTaoIy_F2j-vnG7s/edit?usp=sharing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docs.google.com/presentation/d/1zzA_CgKYm5FoLrugrlnrmVFm_zDxqR1n4MtNycqaH7I/edit?usp=sharing" TargetMode="External"/><Relationship Id="rId8" Type="http://schemas.openxmlformats.org/officeDocument/2006/relationships/image" Target="../media/image5.png"/><Relationship Id="rId31" Type="http://schemas.openxmlformats.org/officeDocument/2006/relationships/hyperlink" Target="https://docs.google.com/presentation/d/1zWHUL4bEVcixI8ZnzSh-7mz3QCNtrZeGpRaqOuEvqnQ/edit?usp=sharing" TargetMode="External"/><Relationship Id="rId30" Type="http://schemas.openxmlformats.org/officeDocument/2006/relationships/image" Target="../media/image10.png"/><Relationship Id="rId33" Type="http://schemas.openxmlformats.org/officeDocument/2006/relationships/hyperlink" Target="https://docs.google.com/presentation/d/1TPZI2E6AkN3MGGmklhmtK1-jXwQnBff7qjxrILFlu0A/edit?usp=sharing" TargetMode="External"/><Relationship Id="rId32" Type="http://schemas.openxmlformats.org/officeDocument/2006/relationships/image" Target="../media/image19.png"/><Relationship Id="rId35" Type="http://schemas.openxmlformats.org/officeDocument/2006/relationships/hyperlink" Target="https://docs.google.com/presentation/d/1BY9BDUUP1dI6X88PzXg9HFO4VT4dl1u1Y_t4XMkh7jQ/edit?usp=sharing" TargetMode="External"/><Relationship Id="rId34" Type="http://schemas.openxmlformats.org/officeDocument/2006/relationships/image" Target="../media/image11.png"/><Relationship Id="rId37" Type="http://schemas.openxmlformats.org/officeDocument/2006/relationships/hyperlink" Target="https://docs.google.com/presentation/d/1hovQLYacY-TvFZGRf5dEI1nFeiM-pPaRUvS47uze_eI/edit?usp=sharing" TargetMode="External"/><Relationship Id="rId36" Type="http://schemas.openxmlformats.org/officeDocument/2006/relationships/image" Target="../media/image18.png"/><Relationship Id="rId39" Type="http://schemas.openxmlformats.org/officeDocument/2006/relationships/hyperlink" Target="https://docs.google.com/presentation/d/1cLyicYkGVHK3xMTOQmIpboX375tpqrX7N6J6pIXxuQc/edit?usp=sharing" TargetMode="External"/><Relationship Id="rId38" Type="http://schemas.openxmlformats.org/officeDocument/2006/relationships/image" Target="../media/image8.png"/><Relationship Id="rId20" Type="http://schemas.openxmlformats.org/officeDocument/2006/relationships/image" Target="../media/image2.png"/><Relationship Id="rId22" Type="http://schemas.openxmlformats.org/officeDocument/2006/relationships/image" Target="../media/image12.png"/><Relationship Id="rId21" Type="http://schemas.openxmlformats.org/officeDocument/2006/relationships/hyperlink" Target="https://docs.google.com/presentation/d/1xb9SjCAgO2_9N3TRUXVYw406c57fbwwHUcJhwQ8uV7Q/edit?usp=sharing" TargetMode="External"/><Relationship Id="rId24" Type="http://schemas.openxmlformats.org/officeDocument/2006/relationships/image" Target="../media/image4.png"/><Relationship Id="rId23" Type="http://schemas.openxmlformats.org/officeDocument/2006/relationships/hyperlink" Target="https://docs.google.com/presentation/d/1pwLbywGD0aNKcQs5fu7VKfTphRhuPtbC0fXszEjCa3E/edit?usp=sharing" TargetMode="External"/><Relationship Id="rId26" Type="http://schemas.openxmlformats.org/officeDocument/2006/relationships/image" Target="../media/image14.png"/><Relationship Id="rId25" Type="http://schemas.openxmlformats.org/officeDocument/2006/relationships/hyperlink" Target="https://docs.google.com/presentation/d/1Y0FP-IyTVLGj1e0MR8StkvKlR30FECgZFFxlsYmaMTU/edit?usp=sharing" TargetMode="External"/><Relationship Id="rId28" Type="http://schemas.openxmlformats.org/officeDocument/2006/relationships/image" Target="../media/image9.png"/><Relationship Id="rId27" Type="http://schemas.openxmlformats.org/officeDocument/2006/relationships/hyperlink" Target="https://docs.google.com/presentation/d/1ZdbZw2gjm9BTuC_i_m_U2WOsQEDpaGZJO8O2-3UuCvQ/edit?usp=sharing" TargetMode="External"/><Relationship Id="rId29" Type="http://schemas.openxmlformats.org/officeDocument/2006/relationships/hyperlink" Target="https://docs.google.com/presentation/d/10JnaC7Fn0BjF0H5eYE9PRD11c75e0kQYpO5BLJ6N9tE/edit?usp=sharing" TargetMode="External"/><Relationship Id="rId51" Type="http://schemas.openxmlformats.org/officeDocument/2006/relationships/hyperlink" Target="https://docs.google.com/presentation/d/1nbo-D0nliAGnnAHTLIup8yjj8C7PotSmo-ofe_q-x50/edit?usp=sharing" TargetMode="External"/><Relationship Id="rId50" Type="http://schemas.openxmlformats.org/officeDocument/2006/relationships/image" Target="../media/image23.png"/><Relationship Id="rId52" Type="http://schemas.openxmlformats.org/officeDocument/2006/relationships/image" Target="../media/image27.png"/><Relationship Id="rId11" Type="http://schemas.openxmlformats.org/officeDocument/2006/relationships/hyperlink" Target="https://docs.google.com/presentation/d/1nIFB4eH2kT0iqFumMYYBUh-6dH2zDVQpsKi1zBWgCA0/edit?usp=sharing" TargetMode="External"/><Relationship Id="rId10" Type="http://schemas.openxmlformats.org/officeDocument/2006/relationships/image" Target="../media/image1.png"/><Relationship Id="rId13" Type="http://schemas.openxmlformats.org/officeDocument/2006/relationships/hyperlink" Target="https://docs.google.com/presentation/d/1DfvjaEZ8K3CuChEanOGXiYIZxKcSqDnsgc1M_I0009Q/edit?usp=sharing" TargetMode="External"/><Relationship Id="rId12" Type="http://schemas.openxmlformats.org/officeDocument/2006/relationships/image" Target="../media/image7.png"/><Relationship Id="rId15" Type="http://schemas.openxmlformats.org/officeDocument/2006/relationships/hyperlink" Target="https://docs.google.com/presentation/d/168GsuxPYW6tuoExIJDUcyK1VkCeN7RHUEESCzkxpMSE/edit?usp=sharing" TargetMode="External"/><Relationship Id="rId14" Type="http://schemas.openxmlformats.org/officeDocument/2006/relationships/image" Target="../media/image20.png"/><Relationship Id="rId17" Type="http://schemas.openxmlformats.org/officeDocument/2006/relationships/hyperlink" Target="https://docs.google.com/presentation/d/1PZlIhr0_-SuKY3TkJg3jPAukMJ1DqGu519Ad_Qf93jo/edit?usp=sharing" TargetMode="External"/><Relationship Id="rId16" Type="http://schemas.openxmlformats.org/officeDocument/2006/relationships/image" Target="../media/image15.png"/><Relationship Id="rId19" Type="http://schemas.openxmlformats.org/officeDocument/2006/relationships/hyperlink" Target="https://docs.google.com/presentation/d/1ZFJ5CBLWr64CYF7TvxBs9n6anjRqQafKy5RRlAWTaUw/edit?usp=sharing" TargetMode="External"/><Relationship Id="rId1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43.png"/><Relationship Id="rId42" Type="http://schemas.openxmlformats.org/officeDocument/2006/relationships/image" Target="../media/image56.png"/><Relationship Id="rId41" Type="http://schemas.openxmlformats.org/officeDocument/2006/relationships/hyperlink" Target="https://docs.google.com/presentation/d/14nim1iNMh_Qd0HcchbTvJKNTaRqMSqklBvNeEKFwJiQ/edit?usp=sharing" TargetMode="External"/><Relationship Id="rId44" Type="http://schemas.openxmlformats.org/officeDocument/2006/relationships/image" Target="../media/image51.png"/><Relationship Id="rId43" Type="http://schemas.openxmlformats.org/officeDocument/2006/relationships/hyperlink" Target="https://docs.google.com/presentation/d/1ElozndpRj-_Fn5Fw-8X-gC6orNvQzgNQ3tdcid_61I4/edit?usp=sharing" TargetMode="External"/><Relationship Id="rId46" Type="http://schemas.openxmlformats.org/officeDocument/2006/relationships/image" Target="../media/image60.png"/><Relationship Id="rId45" Type="http://schemas.openxmlformats.org/officeDocument/2006/relationships/hyperlink" Target="https://docs.google.com/presentation/d/17B9pqbBI3YwPs-OdPYA5SYsDLLKt2xiMueZEzwEnPAk/edit?usp=shari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jpg"/><Relationship Id="rId4" Type="http://schemas.openxmlformats.org/officeDocument/2006/relationships/image" Target="../media/image25.png"/><Relationship Id="rId9" Type="http://schemas.openxmlformats.org/officeDocument/2006/relationships/hyperlink" Target="https://docs.google.com/presentation/d/19TXwGEEabiPD2XXyjymwYQx23IABy_SpjO1vN7og8CI/edit?usp=sharing" TargetMode="External"/><Relationship Id="rId48" Type="http://schemas.openxmlformats.org/officeDocument/2006/relationships/image" Target="../media/image63.png"/><Relationship Id="rId47" Type="http://schemas.openxmlformats.org/officeDocument/2006/relationships/hyperlink" Target="https://docs.google.com/presentation/d/1nuIHcwXntXIhDPo9UY8gD0pwWDYw837hnPXPr36ct70/edit?usp=sharing" TargetMode="External"/><Relationship Id="rId49" Type="http://schemas.openxmlformats.org/officeDocument/2006/relationships/hyperlink" Target="https://docs.google.com/presentation/d/1OQCmpvyjHQ36nVCIFR7dbXDaUW-rYl3IY4rUvmVcnBU/edit?usp=sharing" TargetMode="External"/><Relationship Id="rId5" Type="http://schemas.openxmlformats.org/officeDocument/2006/relationships/hyperlink" Target="https://docs.google.com/presentation/d/1BYvbUi0RyAd19EZh19iY7wMx20nM7HENveUBAlf7KS4/edit?usp=sharing" TargetMode="External"/><Relationship Id="rId6" Type="http://schemas.openxmlformats.org/officeDocument/2006/relationships/image" Target="../media/image22.png"/><Relationship Id="rId7" Type="http://schemas.openxmlformats.org/officeDocument/2006/relationships/hyperlink" Target="https://docs.google.com/presentation/d/12nCScUABXATl6IIiG4Ag0SrELPjUft85JONhuFnFIA0/edit?usp=sharing" TargetMode="External"/><Relationship Id="rId8" Type="http://schemas.openxmlformats.org/officeDocument/2006/relationships/image" Target="../media/image21.png"/><Relationship Id="rId31" Type="http://schemas.openxmlformats.org/officeDocument/2006/relationships/hyperlink" Target="https://docs.google.com/presentation/d/1Ra5Yt3yqfoXS2NMF9pH8n9ms8F5a_ndYwQKPDex3u-8/edit?usp=sharing" TargetMode="External"/><Relationship Id="rId30" Type="http://schemas.openxmlformats.org/officeDocument/2006/relationships/image" Target="../media/image38.png"/><Relationship Id="rId33" Type="http://schemas.openxmlformats.org/officeDocument/2006/relationships/hyperlink" Target="https://docs.google.com/presentation/d/1wiE-5aC3HC52_aDbTyAb2ixD59pJAc98SqNgpcO9D8s/edit?usp=sharing" TargetMode="External"/><Relationship Id="rId32" Type="http://schemas.openxmlformats.org/officeDocument/2006/relationships/image" Target="../media/image45.png"/><Relationship Id="rId35" Type="http://schemas.openxmlformats.org/officeDocument/2006/relationships/hyperlink" Target="https://docs.google.com/presentation/d/1aATldfyamvJSchGWP-V96er7JHelbm9BN52dJ-695fI/edit?usp=sharing" TargetMode="External"/><Relationship Id="rId34" Type="http://schemas.openxmlformats.org/officeDocument/2006/relationships/image" Target="../media/image40.png"/><Relationship Id="rId37" Type="http://schemas.openxmlformats.org/officeDocument/2006/relationships/hyperlink" Target="https://docs.google.com/presentation/d/198VRutQ8xQrj2U2ZIM3xYTfCav7GS6-U1gUb6kxicRw/edit?usp=sharing" TargetMode="External"/><Relationship Id="rId36" Type="http://schemas.openxmlformats.org/officeDocument/2006/relationships/image" Target="../media/image41.png"/><Relationship Id="rId39" Type="http://schemas.openxmlformats.org/officeDocument/2006/relationships/hyperlink" Target="https://docs.google.com/presentation/d/10Clw1OrA2h_z0sgVEisrR3o8a8-i6M6BYBLSOHdmAag/edit?usp=sharing" TargetMode="External"/><Relationship Id="rId38" Type="http://schemas.openxmlformats.org/officeDocument/2006/relationships/image" Target="../media/image42.png"/><Relationship Id="rId20" Type="http://schemas.openxmlformats.org/officeDocument/2006/relationships/image" Target="../media/image32.png"/><Relationship Id="rId22" Type="http://schemas.openxmlformats.org/officeDocument/2006/relationships/image" Target="../media/image34.png"/><Relationship Id="rId21" Type="http://schemas.openxmlformats.org/officeDocument/2006/relationships/hyperlink" Target="https://docs.google.com/presentation/d/1mEAx5Hg0ANDpf1pCaiY4NoyohHVyh_j4kDF959iyFTY/edit?usp=sharing" TargetMode="External"/><Relationship Id="rId24" Type="http://schemas.openxmlformats.org/officeDocument/2006/relationships/image" Target="../media/image39.png"/><Relationship Id="rId23" Type="http://schemas.openxmlformats.org/officeDocument/2006/relationships/hyperlink" Target="https://docs.google.com/presentation/d/1UuWW6LGk87664HHjSCKHCB0_StjeQv99orOvexVPu2M/edit?usp=sharing" TargetMode="External"/><Relationship Id="rId26" Type="http://schemas.openxmlformats.org/officeDocument/2006/relationships/image" Target="../media/image37.png"/><Relationship Id="rId25" Type="http://schemas.openxmlformats.org/officeDocument/2006/relationships/hyperlink" Target="https://docs.google.com/presentation/d/1LHgbzVhwrPCGVVtZlN28Xy8lXLtlNDdhRdjtImWE0b8/edit?usp=sharing" TargetMode="External"/><Relationship Id="rId28" Type="http://schemas.openxmlformats.org/officeDocument/2006/relationships/image" Target="../media/image44.png"/><Relationship Id="rId27" Type="http://schemas.openxmlformats.org/officeDocument/2006/relationships/hyperlink" Target="https://docs.google.com/presentation/d/14OBvKyhRWoaZ3Qs7-urSbHZJZTzdqq5wWndzWtlfnkE/edit?usp=sharing" TargetMode="External"/><Relationship Id="rId29" Type="http://schemas.openxmlformats.org/officeDocument/2006/relationships/hyperlink" Target="https://docs.google.com/presentation/d/1zk8PtpLg7hRBZxihSmoCkcZB01BVd-V7g7kpaKMl4VI/edit?usp=sharing" TargetMode="External"/><Relationship Id="rId51" Type="http://schemas.openxmlformats.org/officeDocument/2006/relationships/hyperlink" Target="https://docs.google.com/presentation/d/1gB4ub4bd8aOlaW2YIqR9y1b5Q0mxnmXqWIg6UWcFY1k/edit?usp=sharing" TargetMode="External"/><Relationship Id="rId50" Type="http://schemas.openxmlformats.org/officeDocument/2006/relationships/image" Target="../media/image58.png"/><Relationship Id="rId53" Type="http://schemas.openxmlformats.org/officeDocument/2006/relationships/hyperlink" Target="https://docs.google.com/presentation/d/1ntQla6E0CDYelR1exKN9KH2iYrN9lYDn0ksnfYVQ5fs/edit?usp=sharing" TargetMode="External"/><Relationship Id="rId52" Type="http://schemas.openxmlformats.org/officeDocument/2006/relationships/image" Target="../media/image47.png"/><Relationship Id="rId11" Type="http://schemas.openxmlformats.org/officeDocument/2006/relationships/hyperlink" Target="https://docs.google.com/presentation/d/1JvjsL2S33Ro747ApwT1H6XAFBCrWnDPxxgWSXy0u-m8/edit?usp=sharing" TargetMode="External"/><Relationship Id="rId55" Type="http://schemas.openxmlformats.org/officeDocument/2006/relationships/hyperlink" Target="https://docs.google.com/presentation/d/1veRAhbjAfkycMRXZsH14w-ZE8qdkW2ZZhF6Pw4h6IeI/edit?usp=sharing" TargetMode="External"/><Relationship Id="rId10" Type="http://schemas.openxmlformats.org/officeDocument/2006/relationships/image" Target="../media/image36.png"/><Relationship Id="rId54" Type="http://schemas.openxmlformats.org/officeDocument/2006/relationships/image" Target="../media/image55.png"/><Relationship Id="rId13" Type="http://schemas.openxmlformats.org/officeDocument/2006/relationships/hyperlink" Target="https://docs.google.com/presentation/d/1UUp3SKewpXBO5fUqJuvhB7h9V3iTW0rbMynm6FokZM4/edit?usp=sharing" TargetMode="External"/><Relationship Id="rId12" Type="http://schemas.openxmlformats.org/officeDocument/2006/relationships/image" Target="../media/image28.png"/><Relationship Id="rId56" Type="http://schemas.openxmlformats.org/officeDocument/2006/relationships/image" Target="../media/image48.png"/><Relationship Id="rId15" Type="http://schemas.openxmlformats.org/officeDocument/2006/relationships/hyperlink" Target="https://docs.google.com/presentation/d/1gXX_BztsY6gS4q0qJTAYheiO9CkZMm7RX0yv8ozUfPc/edit?usp=sharing" TargetMode="External"/><Relationship Id="rId14" Type="http://schemas.openxmlformats.org/officeDocument/2006/relationships/image" Target="../media/image31.png"/><Relationship Id="rId17" Type="http://schemas.openxmlformats.org/officeDocument/2006/relationships/hyperlink" Target="https://docs.google.com/presentation/d/1WazWFc3CKzD6BzyQO2O7mgp9UXheeGrqXRikjDfPhx8/edit?usp=sharing" TargetMode="External"/><Relationship Id="rId16" Type="http://schemas.openxmlformats.org/officeDocument/2006/relationships/image" Target="../media/image29.png"/><Relationship Id="rId19" Type="http://schemas.openxmlformats.org/officeDocument/2006/relationships/hyperlink" Target="https://docs.google.com/presentation/d/1_ucWRXKFAEYpo19dVqRrg-_-bZcMgTMhEuwQc931WIQ/edit?usp=sharing" TargetMode="External"/><Relationship Id="rId18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hyperlink" Target="https://docs.google.com/presentation/d/1LEwQr62y3R8tR2qxATb3eGpfKmQVcxT83fweXnCyEUg/edit?usp=sharing" TargetMode="External"/><Relationship Id="rId42" Type="http://schemas.openxmlformats.org/officeDocument/2006/relationships/hyperlink" Target="https://docs.google.com/presentation/d/1qw0ha0uy9Ii0dxne0e9yrP2RqcPPcAPyNVBYuiYCNWE/edit?usp=sharing" TargetMode="External"/><Relationship Id="rId41" Type="http://schemas.openxmlformats.org/officeDocument/2006/relationships/image" Target="../media/image74.png"/><Relationship Id="rId44" Type="http://schemas.openxmlformats.org/officeDocument/2006/relationships/hyperlink" Target="https://docs.google.com/presentation/d/11jWt4wnOTprkH7NpuwfDso3G_Q6E6QGu8RbSNEjjJ8Q/edit?usp=sharing" TargetMode="External"/><Relationship Id="rId43" Type="http://schemas.openxmlformats.org/officeDocument/2006/relationships/image" Target="../media/image73.png"/><Relationship Id="rId46" Type="http://schemas.openxmlformats.org/officeDocument/2006/relationships/hyperlink" Target="https://docs.google.com/presentation/d/1ouPFrchKYUaUA5Ucws8cFhXN6AuLjJ6V4-pfD0ekm4s/edit?usp=sharing" TargetMode="External"/><Relationship Id="rId45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jpg"/><Relationship Id="rId4" Type="http://schemas.openxmlformats.org/officeDocument/2006/relationships/hyperlink" Target="https://docs.google.com/presentation/d/1yoVpFefN6SfebDGS0n_gTIfX-F8I7-yHFxPVEE5Ke2I/edit?usp=sharing" TargetMode="External"/><Relationship Id="rId9" Type="http://schemas.openxmlformats.org/officeDocument/2006/relationships/image" Target="../media/image57.png"/><Relationship Id="rId48" Type="http://schemas.openxmlformats.org/officeDocument/2006/relationships/hyperlink" Target="https://docs.google.com/presentation/d/16dJ9rt3s_aBKLvEpUFsgZQzlul5EX9UkBMCT4YwwS1k/edit?usp=sharing" TargetMode="External"/><Relationship Id="rId47" Type="http://schemas.openxmlformats.org/officeDocument/2006/relationships/image" Target="../media/image68.png"/><Relationship Id="rId49" Type="http://schemas.openxmlformats.org/officeDocument/2006/relationships/image" Target="../media/image81.png"/><Relationship Id="rId5" Type="http://schemas.openxmlformats.org/officeDocument/2006/relationships/image" Target="../media/image64.png"/><Relationship Id="rId6" Type="http://schemas.openxmlformats.org/officeDocument/2006/relationships/hyperlink" Target="https://docs.google.com/presentation/d/1bUg8BCs_uNskLwAJjaot7iGUfg-f36PaKvPVDgkAdcw/edit?usp=sharing" TargetMode="External"/><Relationship Id="rId7" Type="http://schemas.openxmlformats.org/officeDocument/2006/relationships/image" Target="../media/image49.png"/><Relationship Id="rId8" Type="http://schemas.openxmlformats.org/officeDocument/2006/relationships/hyperlink" Target="https://docs.google.com/presentation/d/1IysXFlN1mhJspOScH8m-yPT-LAmhRYx7DBIMyUDU1BA/edit?usp=sharing" TargetMode="External"/><Relationship Id="rId31" Type="http://schemas.openxmlformats.org/officeDocument/2006/relationships/image" Target="../media/image78.png"/><Relationship Id="rId30" Type="http://schemas.openxmlformats.org/officeDocument/2006/relationships/hyperlink" Target="https://docs.google.com/presentation/d/1QCCINqXFR6sMup1Xrw2iZV1nPH_s0uRW_98arcDIJ0s/edit?usp=sharing" TargetMode="External"/><Relationship Id="rId33" Type="http://schemas.openxmlformats.org/officeDocument/2006/relationships/image" Target="../media/image70.png"/><Relationship Id="rId32" Type="http://schemas.openxmlformats.org/officeDocument/2006/relationships/hyperlink" Target="https://docs.google.com/presentation/d/1U6kCW18KVgsll8ZVClIrOHzweQu0zdPq28nopC-FpWw/edit?usp=sharinghttps://docs.google.com/presentation/d/1U6kCW18KVgsll8ZVClIrOHzweQu0zdPq28nopC-FpWw/edit?usp=sharing" TargetMode="External"/><Relationship Id="rId35" Type="http://schemas.openxmlformats.org/officeDocument/2006/relationships/image" Target="../media/image66.png"/><Relationship Id="rId34" Type="http://schemas.openxmlformats.org/officeDocument/2006/relationships/hyperlink" Target="https://docs.google.com/presentation/d/1QERjf41ocQBMndqCYRKs9sxcIfupi8WTdMMuT8QkYEo/edit?usp=sharing" TargetMode="External"/><Relationship Id="rId37" Type="http://schemas.openxmlformats.org/officeDocument/2006/relationships/image" Target="../media/image65.png"/><Relationship Id="rId36" Type="http://schemas.openxmlformats.org/officeDocument/2006/relationships/hyperlink" Target="https://docs.google.com/presentation/d/1p0vC8h_4yDHPXnDtmX8qri2WDnSWVb6IIi0Ei1q07pI/edit?usp=sharing" TargetMode="External"/><Relationship Id="rId39" Type="http://schemas.openxmlformats.org/officeDocument/2006/relationships/image" Target="../media/image75.png"/><Relationship Id="rId38" Type="http://schemas.openxmlformats.org/officeDocument/2006/relationships/hyperlink" Target="https://docs.google.com/presentation/d/1QVrmv1DI778vTSOuZdGRhCxRUIb_pb5c7R1JGCWzUBM/edit?usp=sharing" TargetMode="External"/><Relationship Id="rId20" Type="http://schemas.openxmlformats.org/officeDocument/2006/relationships/hyperlink" Target="https://docs.google.com/presentation/d/1H75FK6YdiyCUSid_m7HE0y6ckmj4a7lLsMqYiXMayFc/edit?usp=sharing" TargetMode="External"/><Relationship Id="rId22" Type="http://schemas.openxmlformats.org/officeDocument/2006/relationships/hyperlink" Target="https://docs.google.com/presentation/d/1DVEjDYtSqVxzrl1rF8vhDl63EbAQF2uk928YIAGzx4U/edit?usp=sharing" TargetMode="External"/><Relationship Id="rId21" Type="http://schemas.openxmlformats.org/officeDocument/2006/relationships/image" Target="../media/image61.png"/><Relationship Id="rId24" Type="http://schemas.openxmlformats.org/officeDocument/2006/relationships/hyperlink" Target="https://docs.google.com/presentation/d/1aAQGOi1dyPz0iktR0NeuNZ8FbCrMUJweCMeOEOBGJfE/edit?usp=sharing" TargetMode="External"/><Relationship Id="rId23" Type="http://schemas.openxmlformats.org/officeDocument/2006/relationships/image" Target="../media/image52.png"/><Relationship Id="rId26" Type="http://schemas.openxmlformats.org/officeDocument/2006/relationships/hyperlink" Target="https://docs.google.com/presentation/d/1tN6MVW6tQSPhk34EssMKQ6svN6kVVJ__XjwJ3HBeC0I/edit?usp=sharing" TargetMode="External"/><Relationship Id="rId25" Type="http://schemas.openxmlformats.org/officeDocument/2006/relationships/image" Target="../media/image62.png"/><Relationship Id="rId28" Type="http://schemas.openxmlformats.org/officeDocument/2006/relationships/hyperlink" Target="https://docs.google.com/presentation/d/1VJqcstloeuDGcMjPcObWUaQ6_XNAxAKclrlIII0NFVk/edit?usp=sharing" TargetMode="External"/><Relationship Id="rId27" Type="http://schemas.openxmlformats.org/officeDocument/2006/relationships/image" Target="../media/image67.png"/><Relationship Id="rId29" Type="http://schemas.openxmlformats.org/officeDocument/2006/relationships/image" Target="../media/image71.png"/><Relationship Id="rId51" Type="http://schemas.openxmlformats.org/officeDocument/2006/relationships/image" Target="../media/image80.png"/><Relationship Id="rId50" Type="http://schemas.openxmlformats.org/officeDocument/2006/relationships/hyperlink" Target="https://docs.google.com/presentation/d/1pj-HUc1Vojk__MBA86a4Pqx5gwpk4aNHy0uH61tkQPI/edit?usp=sharing" TargetMode="External"/><Relationship Id="rId53" Type="http://schemas.openxmlformats.org/officeDocument/2006/relationships/image" Target="../media/image76.png"/><Relationship Id="rId52" Type="http://schemas.openxmlformats.org/officeDocument/2006/relationships/hyperlink" Target="https://docs.google.com/presentation/d/1C-TzWNgn5UHwhOA-5NEf4miFprU3ymfaYEelii1yR9Y/edit?usp=sharing" TargetMode="External"/><Relationship Id="rId11" Type="http://schemas.openxmlformats.org/officeDocument/2006/relationships/image" Target="../media/image50.png"/><Relationship Id="rId55" Type="http://schemas.openxmlformats.org/officeDocument/2006/relationships/image" Target="../media/image79.png"/><Relationship Id="rId10" Type="http://schemas.openxmlformats.org/officeDocument/2006/relationships/hyperlink" Target="https://docs.google.com/presentation/d/1Ee4quoTj39J9HP1HS6aOd5rdwIo1UkIaRLIqAlPrSa0/edit?usp=sharing" TargetMode="External"/><Relationship Id="rId54" Type="http://schemas.openxmlformats.org/officeDocument/2006/relationships/hyperlink" Target="https://docs.google.com/presentation/d/1eECVQ4MZ-NWE21PoMUo1FS93UfeeeZrcGWZhiy6UjVA/edit?usp=sharing" TargetMode="External"/><Relationship Id="rId13" Type="http://schemas.openxmlformats.org/officeDocument/2006/relationships/image" Target="../media/image59.png"/><Relationship Id="rId57" Type="http://schemas.openxmlformats.org/officeDocument/2006/relationships/image" Target="../media/image77.png"/><Relationship Id="rId12" Type="http://schemas.openxmlformats.org/officeDocument/2006/relationships/hyperlink" Target="https://docs.google.com/presentation/d/1kEfs0OFXglz2Nc7guu2XI9WIjmFVRSqkQFMC-OmUDTw/edit?usp=sharing" TargetMode="External"/><Relationship Id="rId56" Type="http://schemas.openxmlformats.org/officeDocument/2006/relationships/hyperlink" Target="https://docs.google.com/presentation/d/1aLJc3uZcjQA6Bn3ImCiY8DkJXdznDXoKRI1GcdwQ1mY/edit?usp=sharing" TargetMode="External"/><Relationship Id="rId15" Type="http://schemas.openxmlformats.org/officeDocument/2006/relationships/image" Target="../media/image46.png"/><Relationship Id="rId14" Type="http://schemas.openxmlformats.org/officeDocument/2006/relationships/hyperlink" Target="https://docs.google.com/presentation/d/1eHN5KEmWxsRcxokoZ44bpboLOF7U-l5xyPw3rB6YJFk/edit?usp=sharing" TargetMode="External"/><Relationship Id="rId58" Type="http://schemas.openxmlformats.org/officeDocument/2006/relationships/image" Target="../media/image69.png"/><Relationship Id="rId17" Type="http://schemas.openxmlformats.org/officeDocument/2006/relationships/image" Target="../media/image53.png"/><Relationship Id="rId16" Type="http://schemas.openxmlformats.org/officeDocument/2006/relationships/hyperlink" Target="https://docs.google.com/presentation/d/1_d4_zbfJ6d6bsXqbAbCliBGTv26YFpjXLTui-z74fzk/edit?usp=sharing" TargetMode="External"/><Relationship Id="rId19" Type="http://schemas.openxmlformats.org/officeDocument/2006/relationships/image" Target="../media/image54.png"/><Relationship Id="rId18" Type="http://schemas.openxmlformats.org/officeDocument/2006/relationships/hyperlink" Target="https://docs.google.com/presentation/d/1GWso13a2j63pyhVEUAhlmx3wPBGhkPPtAXkUqvid2NM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825" y="2116600"/>
            <a:ext cx="2200975" cy="22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025" y="772162"/>
            <a:ext cx="810925" cy="674001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61275" y="774535"/>
            <a:ext cx="810924" cy="669277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86200" y="768857"/>
            <a:ext cx="810925" cy="68055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72275" y="771550"/>
            <a:ext cx="810925" cy="6751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50025" y="754216"/>
            <a:ext cx="810925" cy="709872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069425" y="756478"/>
            <a:ext cx="810925" cy="705373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7025" y="1548095"/>
            <a:ext cx="810925" cy="705992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18412" y="769562"/>
            <a:ext cx="810925" cy="679188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212513" y="756228"/>
            <a:ext cx="810926" cy="705859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167363" y="753378"/>
            <a:ext cx="810925" cy="71148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266550" y="1545325"/>
            <a:ext cx="816648" cy="711500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270050" y="1536000"/>
            <a:ext cx="810924" cy="705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273537" y="1548413"/>
            <a:ext cx="810925" cy="680550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250025" y="1543420"/>
            <a:ext cx="816650" cy="710354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212525" y="1551675"/>
            <a:ext cx="810924" cy="711500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169300" y="1551100"/>
            <a:ext cx="810926" cy="6751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126075" y="1533525"/>
            <a:ext cx="816651" cy="711500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063700" y="1554750"/>
            <a:ext cx="816650" cy="68052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3272275" y="2342950"/>
            <a:ext cx="810924" cy="680551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4248613" y="2333113"/>
            <a:ext cx="810925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224950" y="2352775"/>
            <a:ext cx="810925" cy="680551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167400" y="2345275"/>
            <a:ext cx="816625" cy="680549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7115550" y="2329800"/>
            <a:ext cx="816625" cy="711500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8063700" y="2353013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3"/>
          <p:cNvSpPr txBox="1"/>
          <p:nvPr/>
        </p:nvSpPr>
        <p:spPr>
          <a:xfrm>
            <a:off x="2200734" y="1194824"/>
            <a:ext cx="37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172465" y="1194824"/>
            <a:ext cx="37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90340" y="1194824"/>
            <a:ext cx="37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192503" y="1194824"/>
            <a:ext cx="371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184050" y="12093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090400" y="12093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137225" y="12073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A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043575" y="11940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B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7996750" y="12093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B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90350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B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179825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C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176138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C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172475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C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043575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D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090400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D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5152950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D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166388" y="19715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D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7996750" y="2002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E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19250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E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16640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E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516690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E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609040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F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99675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F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013900" y="276880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F</a:t>
            </a:r>
            <a:endParaRPr sz="10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8475" y="2201726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700" y="759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37950" y="759050"/>
            <a:ext cx="816650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29200" y="759050"/>
            <a:ext cx="816651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20450" y="759049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11700" y="7590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202950" y="759050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194200" y="759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85450" y="7590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1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176700" y="759050"/>
            <a:ext cx="816650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46700" y="1583550"/>
            <a:ext cx="816649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1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23795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14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222920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14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322045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21170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2" name="Google Shape;122;p14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520295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3" name="Google Shape;123;p14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6194200" y="15835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" name="Google Shape;124;p14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185450" y="1583550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4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176700" y="1583550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p14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4670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14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23795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14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22920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14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220450" y="236805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14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421170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14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520295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14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6194200" y="2368050"/>
            <a:ext cx="816649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14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185450" y="236805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4" name="Google Shape;134;p14"/>
          <p:cNvSpPr txBox="1"/>
          <p:nvPr/>
        </p:nvSpPr>
        <p:spPr>
          <a:xfrm>
            <a:off x="162425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G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1151388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G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2140375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G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3129338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H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38" name="Google Shape;138;p14"/>
          <p:cNvSpPr txBox="1"/>
          <p:nvPr/>
        </p:nvSpPr>
        <p:spPr>
          <a:xfrm>
            <a:off x="4118313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H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39" name="Google Shape;139;p14"/>
          <p:cNvSpPr txBox="1"/>
          <p:nvPr/>
        </p:nvSpPr>
        <p:spPr>
          <a:xfrm>
            <a:off x="5107288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H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6096263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</a:t>
            </a:r>
            <a:endParaRPr sz="10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7085238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</a:t>
            </a:r>
            <a:endParaRPr sz="10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8074213" y="1173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</a:t>
            </a:r>
            <a:endParaRPr sz="10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162413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J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4" name="Google Shape;144;p14"/>
          <p:cNvSpPr txBox="1"/>
          <p:nvPr/>
        </p:nvSpPr>
        <p:spPr>
          <a:xfrm>
            <a:off x="1151388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J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2140363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J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3129338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K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4118313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K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5107288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K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6096263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K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7085238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L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1" name="Google Shape;151;p14"/>
          <p:cNvSpPr txBox="1"/>
          <p:nvPr/>
        </p:nvSpPr>
        <p:spPr>
          <a:xfrm>
            <a:off x="8074213" y="19981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L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2" name="Google Shape;152;p14"/>
          <p:cNvSpPr txBox="1"/>
          <p:nvPr/>
        </p:nvSpPr>
        <p:spPr>
          <a:xfrm>
            <a:off x="162413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L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3" name="Google Shape;153;p14"/>
          <p:cNvSpPr txBox="1"/>
          <p:nvPr/>
        </p:nvSpPr>
        <p:spPr>
          <a:xfrm>
            <a:off x="1151388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M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2140363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M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5" name="Google Shape;155;p14"/>
          <p:cNvSpPr txBox="1"/>
          <p:nvPr/>
        </p:nvSpPr>
        <p:spPr>
          <a:xfrm>
            <a:off x="3129338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M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4118313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M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5107288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N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7120838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N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59" name="Google Shape;159;p14"/>
          <p:cNvSpPr txBox="1"/>
          <p:nvPr/>
        </p:nvSpPr>
        <p:spPr>
          <a:xfrm>
            <a:off x="6114075" y="27826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N</a:t>
            </a:r>
            <a:endParaRPr sz="10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000" y="773875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" name="Google Shape;165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1850" y="7738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5700" y="773875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79550" y="773403"/>
            <a:ext cx="816651" cy="670222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8" name="Google Shape;168;p15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63400" y="773875"/>
            <a:ext cx="816650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47250" y="773400"/>
            <a:ext cx="816650" cy="67022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1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131100" y="7738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1" name="Google Shape;171;p15"/>
          <p:cNvSpPr txBox="1"/>
          <p:nvPr/>
        </p:nvSpPr>
        <p:spPr>
          <a:xfrm>
            <a:off x="126613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O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2" name="Google Shape;172;p15"/>
          <p:cNvSpPr txBox="1"/>
          <p:nvPr/>
        </p:nvSpPr>
        <p:spPr>
          <a:xfrm>
            <a:off x="1116750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O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3" name="Google Shape;173;p15"/>
          <p:cNvSpPr txBox="1"/>
          <p:nvPr/>
        </p:nvSpPr>
        <p:spPr>
          <a:xfrm>
            <a:off x="2106863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O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4" name="Google Shape;174;p15"/>
          <p:cNvSpPr txBox="1"/>
          <p:nvPr/>
        </p:nvSpPr>
        <p:spPr>
          <a:xfrm>
            <a:off x="3096988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P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5" name="Google Shape;175;p15"/>
          <p:cNvSpPr txBox="1"/>
          <p:nvPr/>
        </p:nvSpPr>
        <p:spPr>
          <a:xfrm>
            <a:off x="5077238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P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6" name="Google Shape;176;p15"/>
          <p:cNvSpPr txBox="1"/>
          <p:nvPr/>
        </p:nvSpPr>
        <p:spPr>
          <a:xfrm>
            <a:off x="4087113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P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6067363" y="118892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Q</a:t>
            </a:r>
            <a:endParaRPr sz="1000">
              <a:highlight>
                <a:srgbClr val="FFFFFF"/>
              </a:highlight>
            </a:endParaRPr>
          </a:p>
        </p:txBody>
      </p:sp>
      <p:pic>
        <p:nvPicPr>
          <p:cNvPr id="178" name="Google Shape;178;p1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14950" y="773875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1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098800" y="7738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1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28000" y="15687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" name="Google Shape;181;p15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211850" y="15687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2" name="Google Shape;182;p15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195700" y="1568775"/>
            <a:ext cx="816651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3" name="Google Shape;183;p15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179550" y="1576225"/>
            <a:ext cx="816650" cy="654374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4" name="Google Shape;184;p15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163400" y="15687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5" name="Google Shape;185;p15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147250" y="1632387"/>
            <a:ext cx="816649" cy="654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6" name="Google Shape;186;p15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131100" y="1576225"/>
            <a:ext cx="816650" cy="654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7" name="Google Shape;187;p15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114950" y="1576225"/>
            <a:ext cx="816650" cy="654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" name="Google Shape;188;p15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098800" y="1576225"/>
            <a:ext cx="816651" cy="654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15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28000" y="2363200"/>
            <a:ext cx="816651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0" name="Google Shape;190;p15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211850" y="2378100"/>
            <a:ext cx="816651" cy="6543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1" name="Google Shape;191;p15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95688" y="2363200"/>
            <a:ext cx="816650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15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179550" y="2363200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3" name="Google Shape;193;p15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163400" y="2363200"/>
            <a:ext cx="816649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4" name="Google Shape;194;p15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147250" y="2378100"/>
            <a:ext cx="816650" cy="6543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" name="Google Shape;195;p15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131100" y="2370650"/>
            <a:ext cx="816650" cy="669276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15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7114950" y="2363675"/>
            <a:ext cx="816650" cy="669275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15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8098800" y="2363675"/>
            <a:ext cx="816649" cy="669274"/>
          </a:xfrm>
          <a:prstGeom prst="rect">
            <a:avLst/>
          </a:prstGeom>
          <a:noFill/>
          <a:ln cap="flat" cmpd="sng" w="28575">
            <a:solidFill>
              <a:srgbClr val="8B5B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15"/>
          <p:cNvPicPr preferRelativeResize="0"/>
          <p:nvPr/>
        </p:nvPicPr>
        <p:blipFill rotWithShape="1">
          <a:blip r:embed="rId58">
            <a:alphaModFix/>
          </a:blip>
          <a:srcRect b="13606" l="27593" r="24733" t="9735"/>
          <a:stretch/>
        </p:blipFill>
        <p:spPr>
          <a:xfrm>
            <a:off x="4341025" y="3123100"/>
            <a:ext cx="1471675" cy="21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5"/>
          <p:cNvSpPr txBox="1"/>
          <p:nvPr/>
        </p:nvSpPr>
        <p:spPr>
          <a:xfrm>
            <a:off x="7026438" y="11884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Q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7985513" y="11884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Q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126613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R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1116738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R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3" name="Google Shape;203;p15"/>
          <p:cNvSpPr txBox="1"/>
          <p:nvPr/>
        </p:nvSpPr>
        <p:spPr>
          <a:xfrm>
            <a:off x="2106863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R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4" name="Google Shape;204;p15"/>
          <p:cNvSpPr txBox="1"/>
          <p:nvPr/>
        </p:nvSpPr>
        <p:spPr>
          <a:xfrm>
            <a:off x="3096988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S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5" name="Google Shape;205;p15"/>
          <p:cNvSpPr txBox="1"/>
          <p:nvPr/>
        </p:nvSpPr>
        <p:spPr>
          <a:xfrm>
            <a:off x="4087113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S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6" name="Google Shape;206;p15"/>
          <p:cNvSpPr txBox="1"/>
          <p:nvPr/>
        </p:nvSpPr>
        <p:spPr>
          <a:xfrm>
            <a:off x="5046738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S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7" name="Google Shape;207;p15"/>
          <p:cNvSpPr txBox="1"/>
          <p:nvPr/>
        </p:nvSpPr>
        <p:spPr>
          <a:xfrm>
            <a:off x="6036450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T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8" name="Google Shape;208;p15"/>
          <p:cNvSpPr txBox="1"/>
          <p:nvPr/>
        </p:nvSpPr>
        <p:spPr>
          <a:xfrm>
            <a:off x="8015850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T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09" name="Google Shape;209;p15"/>
          <p:cNvSpPr txBox="1"/>
          <p:nvPr/>
        </p:nvSpPr>
        <p:spPr>
          <a:xfrm>
            <a:off x="7026150" y="19833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T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126625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U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1" name="Google Shape;211;p15"/>
          <p:cNvSpPr txBox="1"/>
          <p:nvPr/>
        </p:nvSpPr>
        <p:spPr>
          <a:xfrm>
            <a:off x="1116750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U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2" name="Google Shape;212;p15"/>
          <p:cNvSpPr txBox="1"/>
          <p:nvPr/>
        </p:nvSpPr>
        <p:spPr>
          <a:xfrm>
            <a:off x="2106875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V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3" name="Google Shape;213;p15"/>
          <p:cNvSpPr txBox="1"/>
          <p:nvPr/>
        </p:nvSpPr>
        <p:spPr>
          <a:xfrm>
            <a:off x="3097000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W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4" name="Google Shape;214;p15"/>
          <p:cNvSpPr txBox="1"/>
          <p:nvPr/>
        </p:nvSpPr>
        <p:spPr>
          <a:xfrm>
            <a:off x="4087125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W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5046750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X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6036450" y="2777775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Y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7" name="Google Shape;217;p15"/>
          <p:cNvSpPr txBox="1"/>
          <p:nvPr/>
        </p:nvSpPr>
        <p:spPr>
          <a:xfrm>
            <a:off x="7026150" y="27782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Z</a:t>
            </a:r>
            <a:endParaRPr sz="1000">
              <a:highlight>
                <a:srgbClr val="FFFFFF"/>
              </a:highlight>
            </a:endParaRPr>
          </a:p>
        </p:txBody>
      </p:sp>
      <p:sp>
        <p:nvSpPr>
          <p:cNvPr id="218" name="Google Shape;218;p15"/>
          <p:cNvSpPr txBox="1"/>
          <p:nvPr/>
        </p:nvSpPr>
        <p:spPr>
          <a:xfrm>
            <a:off x="8015850" y="2778250"/>
            <a:ext cx="371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FFFFF"/>
                </a:highlight>
              </a:rPr>
              <a:t>Z</a:t>
            </a:r>
            <a:endParaRPr sz="10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