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Fredericka the Great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FrederickatheGre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09fe39151f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09fe39151f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8E7CC3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🐝</a:t>
            </a:r>
            <a:r>
              <a:rPr b="1" lang="en" sz="1900">
                <a:solidFill>
                  <a:srgbClr val="8E7CC3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🍯Click on the book you’d like to hear for a read aloud.</a:t>
            </a:r>
            <a:r>
              <a:rPr b="1" lang="en" sz="1900">
                <a:solidFill>
                  <a:srgbClr val="8E7CC3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🍯🐝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www.youtube.com/embed/sk97cuMUC5A" TargetMode="External"/><Relationship Id="rId11" Type="http://schemas.openxmlformats.org/officeDocument/2006/relationships/hyperlink" Target="https://www.youtube.com/embed/z55ajoi6NSU" TargetMode="External"/><Relationship Id="rId10" Type="http://schemas.openxmlformats.org/officeDocument/2006/relationships/hyperlink" Target="https://www.youtube.com/embed/hdKHrOUp1SM" TargetMode="External"/><Relationship Id="rId9" Type="http://schemas.openxmlformats.org/officeDocument/2006/relationships/hyperlink" Target="https://www.youtube.com/embed/6qYXkAXTbjs" TargetMode="External"/><Relationship Id="rId5" Type="http://schemas.openxmlformats.org/officeDocument/2006/relationships/hyperlink" Target="https://www.youtube.com/embed/3aW1tEUAQuk" TargetMode="External"/><Relationship Id="rId6" Type="http://schemas.openxmlformats.org/officeDocument/2006/relationships/hyperlink" Target="https://www.youtube.com/embed/mRA8gvApr1E" TargetMode="External"/><Relationship Id="rId7" Type="http://schemas.openxmlformats.org/officeDocument/2006/relationships/hyperlink" Target="https://www.youtube.com/embed/77mS19xGNkM" TargetMode="External"/><Relationship Id="rId8" Type="http://schemas.openxmlformats.org/officeDocument/2006/relationships/hyperlink" Target="https://www.youtube.com/embed/_g-lZadKPm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hlinkClick r:id="rId4"/>
          </p:cNvPr>
          <p:cNvSpPr/>
          <p:nvPr/>
        </p:nvSpPr>
        <p:spPr>
          <a:xfrm>
            <a:off x="2323550" y="711600"/>
            <a:ext cx="1547700" cy="15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>
            <a:hlinkClick r:id="rId5"/>
          </p:cNvPr>
          <p:cNvSpPr/>
          <p:nvPr/>
        </p:nvSpPr>
        <p:spPr>
          <a:xfrm>
            <a:off x="4014275" y="711600"/>
            <a:ext cx="1547700" cy="15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>
            <a:hlinkClick r:id="rId6"/>
          </p:cNvPr>
          <p:cNvSpPr/>
          <p:nvPr/>
        </p:nvSpPr>
        <p:spPr>
          <a:xfrm>
            <a:off x="5705000" y="711600"/>
            <a:ext cx="1547700" cy="15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>
            <a:hlinkClick r:id="rId7"/>
          </p:cNvPr>
          <p:cNvSpPr/>
          <p:nvPr/>
        </p:nvSpPr>
        <p:spPr>
          <a:xfrm>
            <a:off x="5538275" y="2767050"/>
            <a:ext cx="1547700" cy="15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>
            <a:hlinkClick r:id="rId8"/>
          </p:cNvPr>
          <p:cNvSpPr/>
          <p:nvPr/>
        </p:nvSpPr>
        <p:spPr>
          <a:xfrm>
            <a:off x="7276500" y="2767050"/>
            <a:ext cx="1547700" cy="15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>
            <a:hlinkClick r:id="rId9"/>
          </p:cNvPr>
          <p:cNvSpPr/>
          <p:nvPr/>
        </p:nvSpPr>
        <p:spPr>
          <a:xfrm>
            <a:off x="3802388" y="2767050"/>
            <a:ext cx="1547700" cy="15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>
            <a:hlinkClick r:id="rId10"/>
          </p:cNvPr>
          <p:cNvSpPr/>
          <p:nvPr/>
        </p:nvSpPr>
        <p:spPr>
          <a:xfrm>
            <a:off x="2066500" y="2767050"/>
            <a:ext cx="1547700" cy="15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>
            <a:hlinkClick r:id="rId11"/>
          </p:cNvPr>
          <p:cNvSpPr/>
          <p:nvPr/>
        </p:nvSpPr>
        <p:spPr>
          <a:xfrm>
            <a:off x="330600" y="2767050"/>
            <a:ext cx="1525800" cy="15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