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3888c652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3888c652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7BYAb" TargetMode="External"/><Relationship Id="rId42" Type="http://schemas.openxmlformats.org/officeDocument/2006/relationships/hyperlink" Target="https://video.link/w/VBYAb" TargetMode="External"/><Relationship Id="rId41" Type="http://schemas.openxmlformats.org/officeDocument/2006/relationships/image" Target="../media/image24.jpg"/><Relationship Id="rId44" Type="http://schemas.openxmlformats.org/officeDocument/2006/relationships/hyperlink" Target="https://video.link/w/yCYAb" TargetMode="External"/><Relationship Id="rId43" Type="http://schemas.openxmlformats.org/officeDocument/2006/relationships/image" Target="../media/image25.jpg"/><Relationship Id="rId46" Type="http://schemas.openxmlformats.org/officeDocument/2006/relationships/hyperlink" Target="https://video.link/w/DCYAb" TargetMode="External"/><Relationship Id="rId45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9.png"/><Relationship Id="rId9" Type="http://schemas.openxmlformats.org/officeDocument/2006/relationships/image" Target="../media/image7.jpg"/><Relationship Id="rId48" Type="http://schemas.openxmlformats.org/officeDocument/2006/relationships/hyperlink" Target="https://video.link/w/XCYAb" TargetMode="External"/><Relationship Id="rId47" Type="http://schemas.openxmlformats.org/officeDocument/2006/relationships/image" Target="../media/image8.jpg"/><Relationship Id="rId49" Type="http://schemas.openxmlformats.org/officeDocument/2006/relationships/image" Target="../media/image16.jpg"/><Relationship Id="rId5" Type="http://schemas.openxmlformats.org/officeDocument/2006/relationships/image" Target="../media/image5.png"/><Relationship Id="rId6" Type="http://schemas.openxmlformats.org/officeDocument/2006/relationships/hyperlink" Target="https://video.link/w/l5YAb" TargetMode="External"/><Relationship Id="rId7" Type="http://schemas.openxmlformats.org/officeDocument/2006/relationships/image" Target="../media/image2.jpg"/><Relationship Id="rId8" Type="http://schemas.openxmlformats.org/officeDocument/2006/relationships/hyperlink" Target="https://video.link/w/65YAb" TargetMode="External"/><Relationship Id="rId31" Type="http://schemas.openxmlformats.org/officeDocument/2006/relationships/image" Target="../media/image12.jpg"/><Relationship Id="rId30" Type="http://schemas.openxmlformats.org/officeDocument/2006/relationships/hyperlink" Target="https://video.link/w/39YAb" TargetMode="External"/><Relationship Id="rId33" Type="http://schemas.openxmlformats.org/officeDocument/2006/relationships/image" Target="../media/image11.jpg"/><Relationship Id="rId32" Type="http://schemas.openxmlformats.org/officeDocument/2006/relationships/hyperlink" Target="https://video.link/w/G9YAb" TargetMode="External"/><Relationship Id="rId35" Type="http://schemas.openxmlformats.org/officeDocument/2006/relationships/image" Target="../media/image15.jpg"/><Relationship Id="rId34" Type="http://schemas.openxmlformats.org/officeDocument/2006/relationships/hyperlink" Target="https://video.link/w/W9YAb" TargetMode="External"/><Relationship Id="rId37" Type="http://schemas.openxmlformats.org/officeDocument/2006/relationships/image" Target="../media/image21.jpg"/><Relationship Id="rId36" Type="http://schemas.openxmlformats.org/officeDocument/2006/relationships/hyperlink" Target="https://video.link/w/M6YAb" TargetMode="External"/><Relationship Id="rId39" Type="http://schemas.openxmlformats.org/officeDocument/2006/relationships/image" Target="../media/image14.jpg"/><Relationship Id="rId38" Type="http://schemas.openxmlformats.org/officeDocument/2006/relationships/hyperlink" Target="https://video.link/w/kBYAb" TargetMode="External"/><Relationship Id="rId20" Type="http://schemas.openxmlformats.org/officeDocument/2006/relationships/hyperlink" Target="https://video.link/w/h8YAb" TargetMode="External"/><Relationship Id="rId22" Type="http://schemas.openxmlformats.org/officeDocument/2006/relationships/hyperlink" Target="https://video.link/w/y8YAb" TargetMode="External"/><Relationship Id="rId21" Type="http://schemas.openxmlformats.org/officeDocument/2006/relationships/image" Target="../media/image18.jpg"/><Relationship Id="rId24" Type="http://schemas.openxmlformats.org/officeDocument/2006/relationships/hyperlink" Target="https://video.link/w/J8YAb" TargetMode="External"/><Relationship Id="rId23" Type="http://schemas.openxmlformats.org/officeDocument/2006/relationships/image" Target="../media/image10.jpg"/><Relationship Id="rId26" Type="http://schemas.openxmlformats.org/officeDocument/2006/relationships/hyperlink" Target="https://video.link/w/Z8YAb" TargetMode="External"/><Relationship Id="rId25" Type="http://schemas.openxmlformats.org/officeDocument/2006/relationships/image" Target="../media/image13.jpg"/><Relationship Id="rId28" Type="http://schemas.openxmlformats.org/officeDocument/2006/relationships/hyperlink" Target="https://video.link/w/o9YAb" TargetMode="External"/><Relationship Id="rId27" Type="http://schemas.openxmlformats.org/officeDocument/2006/relationships/image" Target="../media/image23.jpg"/><Relationship Id="rId29" Type="http://schemas.openxmlformats.org/officeDocument/2006/relationships/image" Target="../media/image28.jpg"/><Relationship Id="rId51" Type="http://schemas.openxmlformats.org/officeDocument/2006/relationships/image" Target="../media/image20.jpg"/><Relationship Id="rId50" Type="http://schemas.openxmlformats.org/officeDocument/2006/relationships/hyperlink" Target="https://video.link/w/iDYAb" TargetMode="External"/><Relationship Id="rId53" Type="http://schemas.openxmlformats.org/officeDocument/2006/relationships/image" Target="../media/image26.jpg"/><Relationship Id="rId52" Type="http://schemas.openxmlformats.org/officeDocument/2006/relationships/hyperlink" Target="https://video.link/w/zDYAb" TargetMode="External"/><Relationship Id="rId11" Type="http://schemas.openxmlformats.org/officeDocument/2006/relationships/image" Target="../media/image1.jpg"/><Relationship Id="rId55" Type="http://schemas.openxmlformats.org/officeDocument/2006/relationships/image" Target="../media/image27.jpg"/><Relationship Id="rId10" Type="http://schemas.openxmlformats.org/officeDocument/2006/relationships/hyperlink" Target="https://video.link/w/R5YAb" TargetMode="External"/><Relationship Id="rId54" Type="http://schemas.openxmlformats.org/officeDocument/2006/relationships/hyperlink" Target="https://video.link/w/FDYAb" TargetMode="External"/><Relationship Id="rId13" Type="http://schemas.openxmlformats.org/officeDocument/2006/relationships/image" Target="../media/image9.jpg"/><Relationship Id="rId57" Type="http://schemas.openxmlformats.org/officeDocument/2006/relationships/image" Target="../media/image22.jpg"/><Relationship Id="rId12" Type="http://schemas.openxmlformats.org/officeDocument/2006/relationships/hyperlink" Target="https://video.link/w/r6YAb" TargetMode="External"/><Relationship Id="rId56" Type="http://schemas.openxmlformats.org/officeDocument/2006/relationships/hyperlink" Target="https://video.link/w/j4YAb" TargetMode="External"/><Relationship Id="rId15" Type="http://schemas.openxmlformats.org/officeDocument/2006/relationships/image" Target="../media/image29.jpg"/><Relationship Id="rId14" Type="http://schemas.openxmlformats.org/officeDocument/2006/relationships/hyperlink" Target="https://video.link/w/lAYAb" TargetMode="External"/><Relationship Id="rId17" Type="http://schemas.openxmlformats.org/officeDocument/2006/relationships/image" Target="../media/image3.jpg"/><Relationship Id="rId16" Type="http://schemas.openxmlformats.org/officeDocument/2006/relationships/hyperlink" Target="https://video.link/w/q7YAb" TargetMode="External"/><Relationship Id="rId19" Type="http://schemas.openxmlformats.org/officeDocument/2006/relationships/image" Target="../media/image6.jpg"/><Relationship Id="rId18" Type="http://schemas.openxmlformats.org/officeDocument/2006/relationships/hyperlink" Target="https://video.link/w/M7YA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6268" l="10031" r="9653" t="4310"/>
          <a:stretch/>
        </p:blipFill>
        <p:spPr>
          <a:xfrm>
            <a:off x="5424146" y="1044148"/>
            <a:ext cx="3764454" cy="419827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237250" y="2136400"/>
            <a:ext cx="420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6268" l="10031" r="9653" t="4310"/>
          <a:stretch/>
        </p:blipFill>
        <p:spPr>
          <a:xfrm>
            <a:off x="1933825" y="1044150"/>
            <a:ext cx="3764454" cy="419827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76200" y="79075"/>
            <a:ext cx="8655871" cy="53439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rgbClr val="B45F06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F6DB"/>
                    </a:gs>
                    <a:gs pos="100000">
                      <a:srgbClr val="FAD25C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Century Gothic"/>
              </a:rPr>
              <a:t>Because of Winn Dixie</a:t>
            </a:r>
          </a:p>
        </p:txBody>
      </p:sp>
      <p:pic>
        <p:nvPicPr>
          <p:cNvPr id="59" name="Google Shape;59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9368" r="9376" t="0"/>
          <a:stretch/>
        </p:blipFill>
        <p:spPr>
          <a:xfrm>
            <a:off x="1032600" y="4095025"/>
            <a:ext cx="1014750" cy="9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 flipH="1">
            <a:off x="1032538" y="3862250"/>
            <a:ext cx="1014900" cy="32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Chapter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14610" t="0"/>
          <a:stretch/>
        </p:blipFill>
        <p:spPr>
          <a:xfrm>
            <a:off x="2065075" y="1179938"/>
            <a:ext cx="832800" cy="97533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2051625" y="207762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3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63" name="Google Shape;63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22273" r="22278" t="0"/>
          <a:stretch/>
        </p:blipFill>
        <p:spPr>
          <a:xfrm flipH="1">
            <a:off x="2927571" y="1152901"/>
            <a:ext cx="832804" cy="100765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2925325" y="206815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4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65" name="Google Shape;65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8478" l="0" r="0" t="8478"/>
          <a:stretch/>
        </p:blipFill>
        <p:spPr>
          <a:xfrm flipH="1">
            <a:off x="3831772" y="1152901"/>
            <a:ext cx="832803" cy="100765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3864525" y="208617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5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67" name="Google Shape;67;p13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42511" r="9882" t="0"/>
          <a:stretch/>
        </p:blipFill>
        <p:spPr>
          <a:xfrm>
            <a:off x="7325624" y="2462900"/>
            <a:ext cx="832801" cy="97785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4671175" y="210177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6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69" name="Google Shape;69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0" l="22529" r="22534" t="0"/>
          <a:stretch/>
        </p:blipFill>
        <p:spPr>
          <a:xfrm flipH="1">
            <a:off x="5565724" y="1163776"/>
            <a:ext cx="832801" cy="100765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5598475" y="209705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7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71" name="Google Shape;71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10196" l="0" r="0" t="10204"/>
          <a:stretch/>
        </p:blipFill>
        <p:spPr>
          <a:xfrm flipH="1">
            <a:off x="6428225" y="1163776"/>
            <a:ext cx="832800" cy="100765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6405125" y="211265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8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73" name="Google Shape;73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23981" r="23976" t="0"/>
          <a:stretch/>
        </p:blipFill>
        <p:spPr>
          <a:xfrm flipH="1">
            <a:off x="7313823" y="1152901"/>
            <a:ext cx="832802" cy="100765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7346575" y="208617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9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75" name="Google Shape;75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18063" r="18063" t="0"/>
          <a:stretch/>
        </p:blipFill>
        <p:spPr>
          <a:xfrm flipH="1">
            <a:off x="8176325" y="1193550"/>
            <a:ext cx="832800" cy="9778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8153225" y="210177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10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77" name="Google Shape;77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0" l="25205" r="25205" t="0"/>
          <a:stretch/>
        </p:blipFill>
        <p:spPr>
          <a:xfrm flipH="1">
            <a:off x="2081273" y="2488501"/>
            <a:ext cx="832802" cy="100765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2018300" y="3425300"/>
            <a:ext cx="9978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11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79" name="Google Shape;79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0" l="37305" r="5600" t="4616"/>
          <a:stretch/>
        </p:blipFill>
        <p:spPr>
          <a:xfrm flipH="1">
            <a:off x="2931550" y="2488625"/>
            <a:ext cx="811850" cy="10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2878075" y="3437375"/>
            <a:ext cx="9978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12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1" name="Google Shape;81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22175" r="22175" t="0"/>
          <a:stretch/>
        </p:blipFill>
        <p:spPr>
          <a:xfrm flipH="1">
            <a:off x="3829374" y="2443438"/>
            <a:ext cx="832801" cy="100765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3819600" y="3443900"/>
            <a:ext cx="9507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13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3" name="Google Shape;83;p13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9573" l="0" r="0" t="9565"/>
          <a:stretch/>
        </p:blipFill>
        <p:spPr>
          <a:xfrm flipH="1">
            <a:off x="4691850" y="2443450"/>
            <a:ext cx="832850" cy="100765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/>
        </p:nvSpPr>
        <p:spPr>
          <a:xfrm>
            <a:off x="4659475" y="3460138"/>
            <a:ext cx="9507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14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5" name="Google Shape;85;p13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6399" l="0" r="0" t="6408"/>
          <a:stretch/>
        </p:blipFill>
        <p:spPr>
          <a:xfrm flipH="1">
            <a:off x="5565925" y="2503113"/>
            <a:ext cx="832800" cy="94358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5587138" y="3448988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15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7" name="Google Shape;87;p13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12372" l="0" r="0" t="12372"/>
          <a:stretch/>
        </p:blipFill>
        <p:spPr>
          <a:xfrm flipH="1">
            <a:off x="6399549" y="2484374"/>
            <a:ext cx="879001" cy="98106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6393788" y="3464588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16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9" name="Google Shape;89;p13">
            <a:hlinkClick r:id="rId36"/>
          </p:cNvPr>
          <p:cNvPicPr preferRelativeResize="0"/>
          <p:nvPr/>
        </p:nvPicPr>
        <p:blipFill rotWithShape="1">
          <a:blip r:embed="rId37">
            <a:alphaModFix/>
          </a:blip>
          <a:srcRect b="0" l="26858" r="26858" t="0"/>
          <a:stretch/>
        </p:blipFill>
        <p:spPr>
          <a:xfrm flipH="1">
            <a:off x="4666349" y="1152901"/>
            <a:ext cx="832801" cy="100765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7290725" y="3459163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17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1" name="Google Shape;91;p13">
            <a:hlinkClick r:id="rId38"/>
          </p:cNvPr>
          <p:cNvPicPr preferRelativeResize="0"/>
          <p:nvPr/>
        </p:nvPicPr>
        <p:blipFill rotWithShape="1">
          <a:blip r:embed="rId39">
            <a:alphaModFix/>
          </a:blip>
          <a:srcRect b="0" l="8007" r="43075" t="0"/>
          <a:stretch/>
        </p:blipFill>
        <p:spPr>
          <a:xfrm flipH="1">
            <a:off x="8153400" y="2462204"/>
            <a:ext cx="832800" cy="96297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8129300" y="346460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18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3" name="Google Shape;93;p13">
            <a:hlinkClick r:id="rId40"/>
          </p:cNvPr>
          <p:cNvPicPr preferRelativeResize="0"/>
          <p:nvPr/>
        </p:nvPicPr>
        <p:blipFill rotWithShape="1">
          <a:blip r:embed="rId41">
            <a:alphaModFix/>
          </a:blip>
          <a:srcRect b="19484" l="0" r="0" t="0"/>
          <a:stretch/>
        </p:blipFill>
        <p:spPr>
          <a:xfrm flipH="1">
            <a:off x="2103925" y="3862773"/>
            <a:ext cx="832825" cy="10076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2090488" y="477297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19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5" name="Google Shape;95;p13">
            <a:hlinkClick r:id="rId42"/>
          </p:cNvPr>
          <p:cNvPicPr preferRelativeResize="0"/>
          <p:nvPr/>
        </p:nvPicPr>
        <p:blipFill rotWithShape="1">
          <a:blip r:embed="rId43">
            <a:alphaModFix/>
          </a:blip>
          <a:srcRect b="0" l="2775" r="44453" t="0"/>
          <a:stretch/>
        </p:blipFill>
        <p:spPr>
          <a:xfrm flipH="1">
            <a:off x="2969500" y="3867675"/>
            <a:ext cx="773600" cy="10076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2887488" y="477297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20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7" name="Google Shape;97;p13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0" l="19047" r="19047" t="0"/>
          <a:stretch/>
        </p:blipFill>
        <p:spPr>
          <a:xfrm flipH="1">
            <a:off x="3854098" y="3879876"/>
            <a:ext cx="832802" cy="100765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3831000" y="478602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21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9" name="Google Shape;99;p13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0" l="22500" r="22500" t="0"/>
          <a:stretch/>
        </p:blipFill>
        <p:spPr>
          <a:xfrm flipH="1">
            <a:off x="4684873" y="3868476"/>
            <a:ext cx="832802" cy="100765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4637650" y="4801625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22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01" name="Google Shape;101;p13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0" l="19070" r="19070" t="0"/>
          <a:stretch/>
        </p:blipFill>
        <p:spPr>
          <a:xfrm flipH="1">
            <a:off x="5571500" y="3867676"/>
            <a:ext cx="832800" cy="100765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5604250" y="480095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23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03" name="Google Shape;103;p13">
            <a:hlinkClick r:id="rId50"/>
          </p:cNvPr>
          <p:cNvPicPr preferRelativeResize="0"/>
          <p:nvPr/>
        </p:nvPicPr>
        <p:blipFill rotWithShape="1">
          <a:blip r:embed="rId51">
            <a:alphaModFix/>
          </a:blip>
          <a:srcRect b="0" l="22850" r="22845" t="0"/>
          <a:stretch/>
        </p:blipFill>
        <p:spPr>
          <a:xfrm flipH="1">
            <a:off x="6433998" y="3867676"/>
            <a:ext cx="832802" cy="100765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/>
        </p:nvSpPr>
        <p:spPr>
          <a:xfrm>
            <a:off x="6410900" y="481655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24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05" name="Google Shape;105;p13">
            <a:hlinkClick r:id="rId52"/>
          </p:cNvPr>
          <p:cNvPicPr preferRelativeResize="0"/>
          <p:nvPr/>
        </p:nvPicPr>
        <p:blipFill rotWithShape="1">
          <a:blip r:embed="rId53">
            <a:alphaModFix/>
          </a:blip>
          <a:srcRect b="0" l="22351" r="22351" t="0"/>
          <a:stretch/>
        </p:blipFill>
        <p:spPr>
          <a:xfrm flipH="1">
            <a:off x="7296498" y="3867676"/>
            <a:ext cx="832802" cy="100765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3"/>
          <p:cNvSpPr txBox="1"/>
          <p:nvPr/>
        </p:nvSpPr>
        <p:spPr>
          <a:xfrm>
            <a:off x="7329250" y="480095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25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07" name="Google Shape;107;p13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9742" l="0" r="0" t="9742"/>
          <a:stretch/>
        </p:blipFill>
        <p:spPr>
          <a:xfrm>
            <a:off x="8158999" y="3867676"/>
            <a:ext cx="832801" cy="100765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3"/>
          <p:cNvSpPr txBox="1"/>
          <p:nvPr/>
        </p:nvSpPr>
        <p:spPr>
          <a:xfrm>
            <a:off x="8135900" y="4816550"/>
            <a:ext cx="879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26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09" name="Google Shape;109;p13">
            <a:hlinkClick r:id="rId56"/>
          </p:cNvPr>
          <p:cNvPicPr preferRelativeResize="0"/>
          <p:nvPr/>
        </p:nvPicPr>
        <p:blipFill rotWithShape="1">
          <a:blip r:embed="rId57">
            <a:alphaModFix/>
          </a:blip>
          <a:srcRect b="0" l="6468" r="6468" t="0"/>
          <a:stretch/>
        </p:blipFill>
        <p:spPr>
          <a:xfrm>
            <a:off x="73" y="3862238"/>
            <a:ext cx="1014740" cy="116548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 txBox="1"/>
          <p:nvPr/>
        </p:nvSpPr>
        <p:spPr>
          <a:xfrm flipH="1">
            <a:off x="0" y="3862250"/>
            <a:ext cx="1014900" cy="32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Chapter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1754075" y="695025"/>
            <a:ext cx="72780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By Kate DiCamillo - Read aloud by This Teacher Loves to Read - Slide by Ms. Elliott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