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autoCompressPictures="0" saveSubsetFonts="1">
  <p:sldMasterIdLst>
    <p:sldMasterId r:id="rId3" id="2147483648"/>
  </p:sldMasterIdLst>
  <p:notesMasterIdLst>
    <p:notesMasterId r:id="rId4"/>
  </p:notes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  <p:sldId r:id="rId14" id="265"/>
  </p:sldIdLst>
  <p:sldSz cx="9144000" cy="5143500"/>
  <p:notesSz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6858000" cy="9144000"/>
  <p:defaultText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showComments="0">
  <p:slideViewPr>
    <p:cSldViewPr snapToGrid="0">
      <p:cViewPr varScale="1">
  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sx d="100" n="100"/>
          <a:sy d="100" n="100"/>
        </p:scale>
  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0" y="0"/>
      </p:cViewPr>
      <p:guideLst>
        <p:guide orient="horz" pos="1620"/>
        <p:guide pos="2880"/>
      </p:guideLst>
    </p:cSldViewPr>
  </p:slideViewPr>
  <p:gridSpacing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0" cy="0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viewProps.xml" Type="http://schemas.openxmlformats.org/officeDocument/2006/relationships/viewProps"></Relationship><Relationship Id="rId3" Target="slideMasters/slideMaster1.xml" Type="http://schemas.openxmlformats.org/officeDocument/2006/relationships/slideMaster"></Relationship><Relationship Id="rId4" Target="notesMasters/notesMaster1.xml" Type="http://schemas.openxmlformats.org/officeDocument/2006/relationships/notesMaster"></Relationship><Relationship Id="rId5" Target="slides/slide1.xml" Type="http://schemas.openxmlformats.org/officeDocument/2006/relationships/slide"></Relationship><Relationship Id="rId6" Target="slides/slide2.xml" Type="http://schemas.openxmlformats.org/officeDocument/2006/relationships/slide"></Relationship><Relationship Id="rId7" Target="slides/slide3.xml" Type="http://schemas.openxmlformats.org/officeDocument/2006/relationships/slide"></Relationship><Relationship Id="rId8" Target="slides/slide4.xml" Type="http://schemas.openxmlformats.org/officeDocument/2006/relationships/slide"></Relationship><Relationship Id="rId9" Target="slides/slide5.xml" Type="http://schemas.openxmlformats.org/officeDocument/2006/relationships/slide"></Relationship><Relationship Id="rId10" Target="slides/slide6.xml" Type="http://schemas.openxmlformats.org/officeDocument/2006/relationships/slide"></Relationship><Relationship Id="rId11" Target="slides/slide7.xml" Type="http://schemas.openxmlformats.org/officeDocument/2006/relationships/slide"></Relationship><Relationship Id="rId12" Target="slides/slide8.xml" Type="http://schemas.openxmlformats.org/officeDocument/2006/relationships/slide"></Relationship><Relationship Id="rId13" Target="slides/slide9.xml" Type="http://schemas.openxmlformats.org/officeDocument/2006/relationships/slide"></Relationship><Relationship Id="rId14" Target="slides/slide10.xml" Type="http://schemas.openxmlformats.org/officeDocument/2006/relationships/slide"></Relationship><Relationship Id="rId15" Target="theme/theme1.xml" Type="http://schemas.openxmlformats.org/officeDocument/2006/relationships/theme"></Relationship></Relationships>
</file>

<file path=ppt/notesMasters/_rels/notesMaster1.xml.rels><?xml version="1.0" standalone="yes" ?><Relationships xmlns="http://schemas.openxmlformats.org/package/2006/relationships"><Relationship Id="rId1" Target="../theme/theme2.xml" Type="http://schemas.openxmlformats.org/officeDocument/2006/relationships/theme"></Relationship></Relationships>
</file>

<file path=ppt/notesMasters/notesMaster1.xml><?xml version="1.0" encoding="utf-8"?>
<p:notes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Shape 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Google Shape;3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75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Google Shape;4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>
                <a:uFillTx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>
                <a:uFillTx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>
                <a:uFillTx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>
                <a:uFillTx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>
                <a:uFillTx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>
                <a:uFillTx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>
                <a:uFillTx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>
                <a:uFillTx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>
                <a:uFillTx/>
              </a:defRPr>
            </a:lvl9pPr>
          </a:lstStyle>
          <a:p/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dk2" folHlink="folHlink" hlink="hlink" tx1="dk1" tx2="lt2"/>
  <p:notes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standalone="yes" ?><Relationships xmlns="http://schemas.openxmlformats.org/package/2006/relationships"><Relationship Id="rId1" Target="../slides/slide1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2.xml.rels><?xml version="1.0" standalone="yes" ?><Relationships xmlns="http://schemas.openxmlformats.org/package/2006/relationships"><Relationship Id="rId1" Target="../slides/slide2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3.xml.rels><?xml version="1.0" standalone="yes" ?><Relationships xmlns="http://schemas.openxmlformats.org/package/2006/relationships"><Relationship Id="rId1" Target="../slides/slide3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4.xml.rels><?xml version="1.0" standalone="yes" ?><Relationships xmlns="http://schemas.openxmlformats.org/package/2006/relationships"><Relationship Id="rId1" Target="../slides/slide4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5.xml.rels><?xml version="1.0" standalone="yes" ?><Relationships xmlns="http://schemas.openxmlformats.org/package/2006/relationships"><Relationship Id="rId1" Target="../slides/slide5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6.xml.rels><?xml version="1.0" standalone="yes" ?><Relationships xmlns="http://schemas.openxmlformats.org/package/2006/relationships"><Relationship Id="rId1" Target="../slides/slide6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7.xml.rels><?xml version="1.0" standalone="yes" ?><Relationships xmlns="http://schemas.openxmlformats.org/package/2006/relationships"><Relationship Id="rId1" Target="../slides/slide7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8.xml.rels><?xml version="1.0" standalone="yes" ?><Relationships xmlns="http://schemas.openxmlformats.org/package/2006/relationships"><Relationship Id="rId1" Target="../slides/slide8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9.xml.rels><?xml version="1.0" standalone="yes" ?><Relationships xmlns="http://schemas.openxmlformats.org/package/2006/relationships"><Relationship Id="rId1" Target="../slides/slide9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0.xml.rels><?xml version="1.0" standalone="yes" ?><Relationships xmlns="http://schemas.openxmlformats.org/package/2006/relationships"><Relationship Id="rId1" Target="../slides/slide10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notesSlide1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0" name="Shape 5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1" name="Google Shape;51;p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75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2" name="Google Shape;52;p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5" name="Shape 5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6" name="Google Shape;56;g8173f028d3_0_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7" name="Google Shape;57;g8173f028d3_0_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1" name="Shape 6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2" name="Google Shape;62;g8173f028d3_0_2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3" name="Google Shape;63;g8173f028d3_0_2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7" name="Shape 6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8" name="Google Shape;68;g8173f028d3_0_2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9" name="Google Shape;69;g8173f028d3_0_2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3" name="Shape 73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4" name="Google Shape;74;g8173f028d3_0_2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5" name="Google Shape;75;g8173f028d3_0_2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9" name="Shape 79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0" name="Google Shape;80;g8173f028d3_0_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1" name="Google Shape;81;g8173f028d3_0_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5" name="Shape 8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6" name="Google Shape;86;g8173f028d3_0_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7" name="Google Shape;87;g8173f028d3_0_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1" name="Shape 9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2" name="Google Shape;92;g8173f028d3_0_17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3" name="Google Shape;93;g8173f028d3_0_17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7" name="Shape 9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8" name="Google Shape;98;g8173f028d3_0_13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9" name="Google Shape;99;g8173f028d3_0_13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3" name="Shape 103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4" name="Google Shape;104;g8173f028d3_0_38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1300" y="685800"/>
            <a:ext cx="6096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5" name="Google Shape;105;g8173f028d3_0_38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itle">
  <p:cSld name="TITLE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Shape 9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" name="Google Shape;10;p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8" y="744575"/>
            <a:ext cx="8520600" cy="2052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91425" lIns="91425" rIns="91425" spcFirstLastPara="1" tIns="91425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" name="Google Shape;11;p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2834125"/>
            <a:ext cx="8520600" cy="792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" name="Google Shape;12;p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secHead">
  <p:cSld name="SECTION_HEADER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" name="Shape 13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" name="Google Shape;14;p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2150850"/>
            <a:ext cx="8520600" cy="841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" name="Google Shape;15;p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x">
  <p:cSld name="TITLE_AND_BOD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" name="Shape 16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" name="Google Shape;17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445025"/>
            <a:ext cx="8520600" cy="5727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" name="Google Shape;18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1152475"/>
            <a:ext cx="8520600" cy="34164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uFillTx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" name="Google Shape;19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woColTx">
  <p:cSld name="TITLE_AND_TWO_COLUMNS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" name="Shape 2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" name="Google Shape;21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445025"/>
            <a:ext cx="8520600" cy="5727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2" name="Google Shape;22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1152475"/>
            <a:ext cx="3999900" cy="34164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uFillTx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3" name="Google Shape;23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832400" y="1152475"/>
            <a:ext cx="3999900" cy="34164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uFillTx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4" name="Google Shape;24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itleOnly">
  <p:cSld name="TITLE_ONL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5" name="Shape 2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6" name="Google Shape;26;p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445025"/>
            <a:ext cx="8520600" cy="5727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7" name="Google Shape;27;p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ONE_COLUMN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8" name="Shape 2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9" name="Google Shape;29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555600"/>
            <a:ext cx="2808000" cy="7557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0" name="Google Shape;30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1389600"/>
            <a:ext cx="2808000" cy="31794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>
                <a:uFillTx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>
                <a:uFillTx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>
                <a:uFillTx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1" name="Google Shape;31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MAIN_POIN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2" name="Shape 3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3" name="Google Shape;33;p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90250" y="450150"/>
            <a:ext cx="6367800" cy="4090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4" name="Google Shape;34;p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SECTION_TITLE_AND_DESCRIPTI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5" name="Shape 3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6" name="Google Shape;36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7" name="Google Shape;37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65500" y="1233175"/>
            <a:ext cx="4045200" cy="14823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91425" lIns="91425" rIns="91425" spcFirstLastPara="1" tIns="91425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8" name="Google Shape;38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65500" y="2803075"/>
            <a:ext cx="4045200" cy="12351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9" name="Google Shape;39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939500" y="724075"/>
            <a:ext cx="3837000" cy="36951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uFillTx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0" name="Google Shape;40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CAPTION_ONL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1" name="Shape 4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2" name="Google Shape;42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4230575"/>
            <a:ext cx="5998800" cy="6051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uFillTx/>
              </a:defRPr>
            </a:lvl1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3" name="Google Shape;43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BIG_NUMBER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4" name="Shape 4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5" name="Google Shape;45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hasCustomPrompt="1"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1106125"/>
            <a:ext cx="8520600" cy="19635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91425" lIns="91425" rIns="91425" spcFirstLastPara="1" tIns="91425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uFillTx/>
              </a:defRPr>
            </a:lvl9pPr>
          </a:lstStyle>
          <a:p>
            <a:r>
              <a:rPr>
                <a:uFillTx/>
              </a:rPr>
              <a:t>xx%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6" name="Google Shape;46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3152225"/>
            <a:ext cx="8520600" cy="1300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algn="ctr"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uFillTx/>
              </a:defRPr>
            </a:lvl1pPr>
            <a:lvl2pPr algn="ctr"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2pPr>
            <a:lvl3pPr algn="ctr"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3pPr>
            <a:lvl4pPr algn="ctr"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4pPr>
            <a:lvl5pPr algn="ctr"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5pPr>
            <a:lvl6pPr algn="ctr"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uFillTx/>
              </a:defRPr>
            </a:lvl6pPr>
            <a:lvl7pPr algn="ctr"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uFillTx/>
              </a:defRPr>
            </a:lvl7pPr>
            <a:lvl8pPr algn="ctr"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uFillTx/>
              </a:defRPr>
            </a:lvl8pPr>
            <a:lvl9pPr algn="ctr"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7" name="Google Shape;47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blank">
  <p:cSld name="BLANK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8" name="Shape 4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9" name="Google Shape;49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lvl="0">
              <a:buNone/>
              <a:defRPr>
                <a:uFillTx/>
              </a:defRPr>
            </a:lvl1pPr>
            <a:lvl2pPr lvl="1">
              <a:buNone/>
              <a:defRPr>
                <a:uFillTx/>
              </a:defRPr>
            </a:lvl2pPr>
            <a:lvl3pPr lvl="2">
              <a:buNone/>
              <a:defRPr>
                <a:uFillTx/>
              </a:defRPr>
            </a:lvl3pPr>
            <a:lvl4pPr lvl="3">
              <a:buNone/>
              <a:defRPr>
                <a:uFillTx/>
              </a:defRPr>
            </a:lvl4pPr>
            <a:lvl5pPr lvl="4">
              <a:buNone/>
              <a:defRPr>
                <a:uFillTx/>
              </a:defRPr>
            </a:lvl5pPr>
            <a:lvl6pPr lvl="5">
              <a:buNone/>
              <a:defRPr>
                <a:uFillTx/>
              </a:defRPr>
            </a:lvl6pPr>
            <a:lvl7pPr lvl="6">
              <a:buNone/>
              <a:defRPr>
                <a:uFillTx/>
              </a:defRPr>
            </a:lvl7pPr>
            <a:lvl8pPr lvl="7">
              <a:buNone/>
              <a:defRPr>
                <a:uFillTx/>
              </a:defRPr>
            </a:lvl8pPr>
            <a:lvl9pPr lvl="8"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 name="simple-light-2">
    <p:bg>
      <p:bgPr>
        <a:solidFill>
          <a:schemeClr val="lt1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Shape 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Google Shape;6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Google Shape;7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  <a:uFillTx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  <a:uFillTx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  <a:uFillTx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  <a:uFillTx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  <a:uFillTx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  <a:uFillTx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  <a:uFillTx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  <a:uFillTx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Google Shape;8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>
            <a:lvl1pPr algn="r" lvl="0">
              <a:buNone/>
              <a:defRPr sz="1000">
                <a:solidFill>
                  <a:schemeClr val="dk2"/>
                </a:solidFill>
                <a:uFillTx/>
              </a:defRPr>
            </a:lvl1pPr>
            <a:lvl2pPr algn="r" lvl="1">
              <a:buNone/>
              <a:defRPr sz="1000">
                <a:solidFill>
                  <a:schemeClr val="dk2"/>
                </a:solidFill>
                <a:uFillTx/>
              </a:defRPr>
            </a:lvl2pPr>
            <a:lvl3pPr algn="r" lvl="2">
              <a:buNone/>
              <a:defRPr sz="1000">
                <a:solidFill>
                  <a:schemeClr val="dk2"/>
                </a:solidFill>
                <a:uFillTx/>
              </a:defRPr>
            </a:lvl3pPr>
            <a:lvl4pPr algn="r" lvl="3">
              <a:buNone/>
              <a:defRPr sz="1000">
                <a:solidFill>
                  <a:schemeClr val="dk2"/>
                </a:solidFill>
                <a:uFillTx/>
              </a:defRPr>
            </a:lvl4pPr>
            <a:lvl5pPr algn="r" lvl="4">
              <a:buNone/>
              <a:defRPr sz="1000">
                <a:solidFill>
                  <a:schemeClr val="dk2"/>
                </a:solidFill>
                <a:uFillTx/>
              </a:defRPr>
            </a:lvl5pPr>
            <a:lvl6pPr algn="r" lvl="5">
              <a:buNone/>
              <a:defRPr sz="1000">
                <a:solidFill>
                  <a:schemeClr val="dk2"/>
                </a:solidFill>
                <a:uFillTx/>
              </a:defRPr>
            </a:lvl6pPr>
            <a:lvl7pPr algn="r" lvl="6">
              <a:buNone/>
              <a:defRPr sz="1000">
                <a:solidFill>
                  <a:schemeClr val="dk2"/>
                </a:solidFill>
                <a:uFillTx/>
              </a:defRPr>
            </a:lvl7pPr>
            <a:lvl8pPr algn="r" lvl="7">
              <a:buNone/>
              <a:defRPr sz="1000">
                <a:solidFill>
                  <a:schemeClr val="dk2"/>
                </a:solidFill>
                <a:uFillTx/>
              </a:defRPr>
            </a:lvl8pPr>
            <a:lvl9pPr algn="r" lvl="8">
              <a:buNone/>
              <a:defRPr sz="1000">
                <a:solidFill>
                  <a:schemeClr val="dk2"/>
                </a:solidFill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dk2" folHlink="folHlink" hlink="hlink" tx1="dk1" tx2="lt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hf dt="0" ftr="0" hdr="0" sldNum="0"/>
  <p:txStyles>
    <p:title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1.xml" Type="http://schemas.openxmlformats.org/officeDocument/2006/relationships/notesSlide"></Relationship></Relationships>
</file>

<file path=ppt/slides/_rels/slide2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2.xml" Type="http://schemas.openxmlformats.org/officeDocument/2006/relationships/notesSlide"></Relationship><Relationship Id="rId3" Target="http://www.youtube.com/watch?v=D6puVde-mTM" TargetMode="External" Type="http://schemas.openxmlformats.org/officeDocument/2006/relationships/hyperlink"></Relationship><Relationship Id="rId4" Target="../media/image1.jpg" Type="http://schemas.openxmlformats.org/officeDocument/2006/relationships/image"></Relationship></Relationships>
</file>

<file path=ppt/slides/_rels/slide3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3.xml" Type="http://schemas.openxmlformats.org/officeDocument/2006/relationships/notesSlide"></Relationship><Relationship Id="rId3" Target="http://www.youtube.com/watch?v=WlaZHBeY7mI" TargetMode="External" Type="http://schemas.openxmlformats.org/officeDocument/2006/relationships/hyperlink"></Relationship><Relationship Id="rId4" Target="../media/image2.jp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4.xml" Type="http://schemas.openxmlformats.org/officeDocument/2006/relationships/notesSlide"></Relationship><Relationship Id="rId3" Target="http://www.youtube.com/watch?v=fZQ1Bw-NYFA" TargetMode="External" Type="http://schemas.openxmlformats.org/officeDocument/2006/relationships/hyperlink"></Relationship><Relationship Id="rId4" Target="../media/image3.jp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5.xml" Type="http://schemas.openxmlformats.org/officeDocument/2006/relationships/notesSlide"></Relationship><Relationship Id="rId3" Target="http://www.youtube.com/watch?v=Pq0VZSiXq30" TargetMode="External" Type="http://schemas.openxmlformats.org/officeDocument/2006/relationships/hyperlink"></Relationship><Relationship Id="rId4" Target="../media/image6.jp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6.xml" Type="http://schemas.openxmlformats.org/officeDocument/2006/relationships/notesSlide"></Relationship><Relationship Id="rId3" Target="http://www.youtube.com/watch?v=FTFs_PnQBPA" TargetMode="External" Type="http://schemas.openxmlformats.org/officeDocument/2006/relationships/hyperlink"></Relationship><Relationship Id="rId4" Target="../media/image4.jp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7.xml" Type="http://schemas.openxmlformats.org/officeDocument/2006/relationships/notesSlide"></Relationship><Relationship Id="rId3" Target="http://www.youtube.com/watch?v=595idjcxGV8" TargetMode="External" Type="http://schemas.openxmlformats.org/officeDocument/2006/relationships/hyperlink"></Relationship><Relationship Id="rId4" Target="../media/image5.jp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8.xml" Type="http://schemas.openxmlformats.org/officeDocument/2006/relationships/notesSlide"></Relationship><Relationship Id="rId3" Target="http://www.youtube.com/watch?v=Pm3ZfAscuLA" TargetMode="External" Type="http://schemas.openxmlformats.org/officeDocument/2006/relationships/hyperlink"></Relationship><Relationship Id="rId4" Target="../media/image8.jp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9.xml" Type="http://schemas.openxmlformats.org/officeDocument/2006/relationships/notesSlide"></Relationship><Relationship Id="rId3" Target="http://www.youtube.com/watch?v=I18NXBeRfg0" TargetMode="External" Type="http://schemas.openxmlformats.org/officeDocument/2006/relationships/hyperlink"></Relationship><Relationship Id="rId4" Target="../media/image7.jpg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11.xml" Type="http://schemas.openxmlformats.org/officeDocument/2006/relationships/slideLayout"></Relationship><Relationship Id="rId2" Target="../notesSlides/notesSlide10.xml" Type="http://schemas.openxmlformats.org/officeDocument/2006/relationships/notesSlide"></Relationship><Relationship Id="rId3" Target="http://www.youtube.com/watch?v=fM5cTJ6bscA" TargetMode="External" Type="http://schemas.openxmlformats.org/officeDocument/2006/relationships/hyperlink"></Relationship><Relationship Id="rId4" Target="../media/image9.jp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E6B8AF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3" name="Shape 53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4" name="Google Shape;54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25509" y="-3063492"/>
            <a:ext cx="8238000" cy="4599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uFillTx/>
              </a:rPr>
              <a:t>In this slideshow you will find some quick challenges you might be able to do around the house.  Your goal is to try to create a fun trick </a:t>
            </a:r>
            <a:r>
              <a:rPr lang="en" sz="3200">
                <a:uFillTx/>
              </a:rPr>
              <a:t>similar</a:t>
            </a:r>
            <a:r>
              <a:rPr lang="en" sz="3200">
                <a:uFillTx/>
              </a:rPr>
              <a:t> to the one I am doing or you can try the exact trick as well.  Be Creative!!</a:t>
            </a:r>
            <a:endParaRPr sz="3200">
              <a:uFillTx/>
            </a:endParaRPr>
          </a:p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uFillTx/>
              </a:rPr>
              <a:t>********************</a:t>
            </a:r>
            <a:endParaRPr sz="3200">
              <a:uFillTx/>
            </a:endParaRPr>
          </a:p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uFillTx/>
              </a:rPr>
              <a:t> With any of these challenges please get </a:t>
            </a:r>
            <a:r>
              <a:rPr b="1" lang="en" sz="3200" u="sng">
                <a:uFillTx/>
              </a:rPr>
              <a:t>parent </a:t>
            </a:r>
            <a:r>
              <a:rPr b="1" lang="en" sz="3200" u="sng">
                <a:uFillTx/>
              </a:rPr>
              <a:t>permission</a:t>
            </a:r>
            <a:r>
              <a:rPr b="1" lang="en" sz="3200" u="sng">
                <a:uFillTx/>
              </a:rPr>
              <a:t> before attempting</a:t>
            </a:r>
            <a:r>
              <a:rPr lang="en" sz="3600">
                <a:uFillTx/>
              </a:rPr>
              <a:t> </a:t>
            </a:r>
            <a:endParaRPr sz="36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8" name="Shape 5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9" name="Google Shape;59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77825" y="137525"/>
            <a:ext cx="57762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1--Stack 3 Golf Balls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0" name="Google Shape;60;p14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4" name="Shape 6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5" name="Google Shape;65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237750" y="137525"/>
            <a:ext cx="65325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2--The 3 Bounce Score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6" name="Google Shape;66;p15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0" name="Shape 7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1" name="Google Shape;71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00225" y="137525"/>
            <a:ext cx="69588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3--Best Bowling Strike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2" name="Google Shape;72;p16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6" name="Shape 76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7" name="Google Shape;77;p1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77825" y="137525"/>
            <a:ext cx="57762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4--Fulcrum Fever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8" name="Google Shape;78;p17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" y="908825"/>
            <a:ext cx="8838275" cy="4137100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2" name="Shape 8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3" name="Google Shape;83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77825" y="137525"/>
            <a:ext cx="57762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5--Card Tricks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4" name="Google Shape;84;p18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" y="908825"/>
            <a:ext cx="8991600" cy="4234675"/>
          </a:xfrm>
          <a:prstGeom prst="rect">
            <a:avLst/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</a:effectLst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8" name="Shape 8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9" name="Google Shape;89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77825" y="137525"/>
            <a:ext cx="57762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6--Extreme Bottle Flip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0" name="Google Shape;90;p19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4" name="Shape 9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5" name="Google Shape;95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083575" y="137525"/>
            <a:ext cx="68031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7--Paper Airplane Party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6" name="Google Shape;96;p20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0" name="Shape 10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1" name="Google Shape;101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77825" y="137525"/>
            <a:ext cx="57762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8--The Domino Effect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2" name="Google Shape;102;p21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rgbClr val="A4C2F4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6" name="Shape 106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7" name="Google Shape;107;p2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918975" y="137525"/>
            <a:ext cx="7324500" cy="6189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uFillTx/>
              </a:rPr>
              <a:t>Challenge 10--Beanie Baby Bonanza</a:t>
            </a:r>
            <a:endParaRPr sz="30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8" name="Google Shape;108;p22">
            <a:hlinkClick r:id="rId3"/>
          </p:cNvPr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4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908825"/>
            <a:ext cx="9144000" cy="4234675"/>
          </a:xfrm>
          <a:prstGeom prst="rect">
            <a:avLst/>
          </a:prstGeom>
          <a:noFill/>
          <a:ln>
            <a:noFill/>
          </a:ln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theme/theme1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extraClrSchemeLst/>
</a:theme>
</file>

<file path=ppt/theme/theme2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extraClrSchemeLst/>
</a:theme>
</file>