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oppins"/>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oppins-bold.fntdata"/><Relationship Id="rId14" Type="http://schemas.openxmlformats.org/officeDocument/2006/relationships/font" Target="fonts/Poppins-regular.fntdata"/><Relationship Id="rId17" Type="http://schemas.openxmlformats.org/officeDocument/2006/relationships/font" Target="fonts/Poppins-boldItalic.fntdata"/><Relationship Id="rId16" Type="http://schemas.openxmlformats.org/officeDocument/2006/relationships/font" Target="fonts/Poppi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5305d88a6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5305d88a6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b5305d88a6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b5305d88a6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abb27c592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abb27c592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b52943faa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b52943faa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5305d88a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5305d88a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b5305d88a6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b5305d88a6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5305d88a6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5305d88a6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5305d88a6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5305d88a6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hyperlink" Target="http://www.youtube.com/watch?v=VNxx8jVEm3I" TargetMode="External"/><Relationship Id="rId11" Type="http://schemas.openxmlformats.org/officeDocument/2006/relationships/image" Target="../media/image4.jpg"/><Relationship Id="rId22" Type="http://schemas.openxmlformats.org/officeDocument/2006/relationships/image" Target="../media/image23.png"/><Relationship Id="rId10" Type="http://schemas.openxmlformats.org/officeDocument/2006/relationships/hyperlink" Target="http://www.youtube.com/watch?v=zOAtY5ZMkls" TargetMode="External"/><Relationship Id="rId21" Type="http://schemas.openxmlformats.org/officeDocument/2006/relationships/image" Target="../media/image16.jpg"/><Relationship Id="rId13" Type="http://schemas.openxmlformats.org/officeDocument/2006/relationships/image" Target="../media/image6.jpg"/><Relationship Id="rId12" Type="http://schemas.openxmlformats.org/officeDocument/2006/relationships/hyperlink" Target="http://www.youtube.com/watch?v=Mazbgk2iVQE"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hyperlink" Target="http://www.youtube.com/watch?v=oRzZkuRzr9U" TargetMode="External"/><Relationship Id="rId9" Type="http://schemas.openxmlformats.org/officeDocument/2006/relationships/image" Target="../media/image2.jpg"/><Relationship Id="rId15" Type="http://schemas.openxmlformats.org/officeDocument/2006/relationships/image" Target="../media/image9.jpg"/><Relationship Id="rId14" Type="http://schemas.openxmlformats.org/officeDocument/2006/relationships/hyperlink" Target="http://www.youtube.com/watch?v=fwgeL4BsZ2k" TargetMode="External"/><Relationship Id="rId17" Type="http://schemas.openxmlformats.org/officeDocument/2006/relationships/image" Target="../media/image10.jpg"/><Relationship Id="rId16" Type="http://schemas.openxmlformats.org/officeDocument/2006/relationships/hyperlink" Target="http://www.youtube.com/watch?v=FvrhY_elrAQ" TargetMode="External"/><Relationship Id="rId5" Type="http://schemas.openxmlformats.org/officeDocument/2006/relationships/image" Target="../media/image18.jpg"/><Relationship Id="rId19" Type="http://schemas.openxmlformats.org/officeDocument/2006/relationships/image" Target="../media/image15.jpg"/><Relationship Id="rId6" Type="http://schemas.openxmlformats.org/officeDocument/2006/relationships/hyperlink" Target="http://www.youtube.com/watch?v=54CDgurNMSI" TargetMode="External"/><Relationship Id="rId18" Type="http://schemas.openxmlformats.org/officeDocument/2006/relationships/hyperlink" Target="http://www.youtube.com/watch?v=wIWWuNqJN44" TargetMode="External"/><Relationship Id="rId7" Type="http://schemas.openxmlformats.org/officeDocument/2006/relationships/image" Target="../media/image13.jpg"/><Relationship Id="rId8" Type="http://schemas.openxmlformats.org/officeDocument/2006/relationships/hyperlink" Target="http://www.youtube.com/watch?v=4pemfzH4S2M" TargetMode="External"/></Relationships>
</file>

<file path=ppt/slides/_rels/slide2.xml.rels><?xml version="1.0" encoding="UTF-8" standalone="yes"?><Relationships xmlns="http://schemas.openxmlformats.org/package/2006/relationships"><Relationship Id="rId20" Type="http://schemas.openxmlformats.org/officeDocument/2006/relationships/hyperlink" Target="http://www.youtube.com/watch?v=8nqdU0pA3g8" TargetMode="External"/><Relationship Id="rId11" Type="http://schemas.openxmlformats.org/officeDocument/2006/relationships/image" Target="../media/image19.jpg"/><Relationship Id="rId22" Type="http://schemas.openxmlformats.org/officeDocument/2006/relationships/image" Target="../media/image23.png"/><Relationship Id="rId10" Type="http://schemas.openxmlformats.org/officeDocument/2006/relationships/hyperlink" Target="http://www.youtube.com/watch?v=oVHRDXRdrbo" TargetMode="External"/><Relationship Id="rId21" Type="http://schemas.openxmlformats.org/officeDocument/2006/relationships/image" Target="../media/image20.jpg"/><Relationship Id="rId13" Type="http://schemas.openxmlformats.org/officeDocument/2006/relationships/image" Target="../media/image26.jpg"/><Relationship Id="rId12" Type="http://schemas.openxmlformats.org/officeDocument/2006/relationships/hyperlink" Target="http://www.youtube.com/watch?v=pCkRtyXq-fg"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hyperlink" Target="http://www.youtube.com/watch?v=F05vfPzkTCw" TargetMode="External"/><Relationship Id="rId9" Type="http://schemas.openxmlformats.org/officeDocument/2006/relationships/image" Target="../media/image5.jpg"/><Relationship Id="rId15" Type="http://schemas.openxmlformats.org/officeDocument/2006/relationships/image" Target="../media/image7.jpg"/><Relationship Id="rId14" Type="http://schemas.openxmlformats.org/officeDocument/2006/relationships/hyperlink" Target="http://www.youtube.com/watch?v=m48rBDjo_1Y" TargetMode="External"/><Relationship Id="rId17" Type="http://schemas.openxmlformats.org/officeDocument/2006/relationships/image" Target="../media/image1.jpg"/><Relationship Id="rId16" Type="http://schemas.openxmlformats.org/officeDocument/2006/relationships/hyperlink" Target="http://www.youtube.com/watch?v=j7nmw9zf7qQ" TargetMode="External"/><Relationship Id="rId5" Type="http://schemas.openxmlformats.org/officeDocument/2006/relationships/image" Target="../media/image8.jpg"/><Relationship Id="rId19" Type="http://schemas.openxmlformats.org/officeDocument/2006/relationships/image" Target="../media/image11.jpg"/><Relationship Id="rId6" Type="http://schemas.openxmlformats.org/officeDocument/2006/relationships/hyperlink" Target="http://www.youtube.com/watch?v=kL36gMrHJaI" TargetMode="External"/><Relationship Id="rId18" Type="http://schemas.openxmlformats.org/officeDocument/2006/relationships/hyperlink" Target="http://www.youtube.com/watch?v=GX-DUPITy4I" TargetMode="External"/><Relationship Id="rId7" Type="http://schemas.openxmlformats.org/officeDocument/2006/relationships/image" Target="../media/image3.jpg"/><Relationship Id="rId8" Type="http://schemas.openxmlformats.org/officeDocument/2006/relationships/hyperlink" Target="http://www.youtube.com/watch?v=p_l7LDL87Ac" TargetMode="External"/></Relationships>
</file>

<file path=ppt/slides/_rels/slide3.xml.rels><?xml version="1.0" encoding="UTF-8" standalone="yes"?><Relationships xmlns="http://schemas.openxmlformats.org/package/2006/relationships"><Relationship Id="rId11" Type="http://schemas.openxmlformats.org/officeDocument/2006/relationships/image" Target="../media/image24.jpg"/><Relationship Id="rId10" Type="http://schemas.openxmlformats.org/officeDocument/2006/relationships/hyperlink" Target="http://www.youtube.com/watch?v=wdfQCK0aaAs" TargetMode="External"/><Relationship Id="rId13" Type="http://schemas.openxmlformats.org/officeDocument/2006/relationships/image" Target="../media/image36.jpg"/><Relationship Id="rId12" Type="http://schemas.openxmlformats.org/officeDocument/2006/relationships/hyperlink" Target="http://www.youtube.com/watch?v=CNe3gHKLBLs"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hyperlink" Target="http://www.youtube.com/watch?v=vt0u8_Qkojk" TargetMode="External"/><Relationship Id="rId9" Type="http://schemas.openxmlformats.org/officeDocument/2006/relationships/image" Target="../media/image21.jpg"/><Relationship Id="rId15" Type="http://schemas.openxmlformats.org/officeDocument/2006/relationships/image" Target="../media/image16.jpg"/><Relationship Id="rId14" Type="http://schemas.openxmlformats.org/officeDocument/2006/relationships/hyperlink" Target="http://www.youtube.com/watch?v=VNxx8jVEm3I" TargetMode="External"/><Relationship Id="rId5" Type="http://schemas.openxmlformats.org/officeDocument/2006/relationships/image" Target="../media/image25.jpg"/><Relationship Id="rId6" Type="http://schemas.openxmlformats.org/officeDocument/2006/relationships/hyperlink" Target="http://www.youtube.com/watch?v=FvrhY_elrAQ" TargetMode="External"/><Relationship Id="rId7" Type="http://schemas.openxmlformats.org/officeDocument/2006/relationships/image" Target="../media/image10.jpg"/><Relationship Id="rId8" Type="http://schemas.openxmlformats.org/officeDocument/2006/relationships/hyperlink" Target="http://www.youtube.com/watch?v=MVhtnOGDcPU" TargetMode="External"/></Relationships>
</file>

<file path=ppt/slides/_rels/slide4.xml.rels><?xml version="1.0" encoding="UTF-8" standalone="yes"?><Relationships xmlns="http://schemas.openxmlformats.org/package/2006/relationships"><Relationship Id="rId11" Type="http://schemas.openxmlformats.org/officeDocument/2006/relationships/image" Target="../media/image29.jpg"/><Relationship Id="rId10" Type="http://schemas.openxmlformats.org/officeDocument/2006/relationships/hyperlink" Target="http://www.youtube.com/watch?v=a7csu-g34q8" TargetMode="External"/><Relationship Id="rId13" Type="http://schemas.openxmlformats.org/officeDocument/2006/relationships/image" Target="../media/image57.jpg"/><Relationship Id="rId12" Type="http://schemas.openxmlformats.org/officeDocument/2006/relationships/hyperlink" Target="http://www.youtube.com/watch?v=iu3HQnrvDdk" TargetMode="External"/><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hyperlink" Target="http://www.youtube.com/watch?v=8nqdU0pA3g8" TargetMode="External"/><Relationship Id="rId9" Type="http://schemas.openxmlformats.org/officeDocument/2006/relationships/image" Target="../media/image37.jpg"/><Relationship Id="rId15" Type="http://schemas.openxmlformats.org/officeDocument/2006/relationships/image" Target="../media/image22.jpg"/><Relationship Id="rId14" Type="http://schemas.openxmlformats.org/officeDocument/2006/relationships/hyperlink" Target="http://www.youtube.com/watch?v=pxqPYtcs6bc" TargetMode="External"/><Relationship Id="rId5" Type="http://schemas.openxmlformats.org/officeDocument/2006/relationships/image" Target="../media/image20.jpg"/><Relationship Id="rId6" Type="http://schemas.openxmlformats.org/officeDocument/2006/relationships/hyperlink" Target="http://www.youtube.com/watch?v=FJedKDjp1Ac" TargetMode="External"/><Relationship Id="rId7" Type="http://schemas.openxmlformats.org/officeDocument/2006/relationships/image" Target="../media/image27.jpg"/><Relationship Id="rId8" Type="http://schemas.openxmlformats.org/officeDocument/2006/relationships/hyperlink" Target="http://www.youtube.com/watch?v=rOWhHXSOWmg" TargetMode="External"/></Relationships>
</file>

<file path=ppt/slides/_rels/slide5.xml.rels><?xml version="1.0" encoding="UTF-8" standalone="yes"?><Relationships xmlns="http://schemas.openxmlformats.org/package/2006/relationships"><Relationship Id="rId11" Type="http://schemas.openxmlformats.org/officeDocument/2006/relationships/image" Target="../media/image38.jpg"/><Relationship Id="rId10" Type="http://schemas.openxmlformats.org/officeDocument/2006/relationships/hyperlink" Target="http://www.youtube.com/watch?v=OxHw4tY5LUY" TargetMode="External"/><Relationship Id="rId13" Type="http://schemas.openxmlformats.org/officeDocument/2006/relationships/image" Target="../media/image39.jpg"/><Relationship Id="rId12" Type="http://schemas.openxmlformats.org/officeDocument/2006/relationships/hyperlink" Target="http://www.youtube.com/watch?v=fMtbHfqGVkw"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4.png"/><Relationship Id="rId4" Type="http://schemas.openxmlformats.org/officeDocument/2006/relationships/hyperlink" Target="http://www.youtube.com/watch?v=ehoGdGokXfc" TargetMode="External"/><Relationship Id="rId9" Type="http://schemas.openxmlformats.org/officeDocument/2006/relationships/image" Target="../media/image30.jpg"/><Relationship Id="rId15" Type="http://schemas.openxmlformats.org/officeDocument/2006/relationships/image" Target="../media/image33.jpg"/><Relationship Id="rId14" Type="http://schemas.openxmlformats.org/officeDocument/2006/relationships/hyperlink" Target="http://www.youtube.com/watch?v=NbfcsC3LvPg" TargetMode="External"/><Relationship Id="rId5" Type="http://schemas.openxmlformats.org/officeDocument/2006/relationships/image" Target="../media/image31.jpg"/><Relationship Id="rId6" Type="http://schemas.openxmlformats.org/officeDocument/2006/relationships/hyperlink" Target="http://www.youtube.com/watch?v=7qASP6T8tbE" TargetMode="External"/><Relationship Id="rId7" Type="http://schemas.openxmlformats.org/officeDocument/2006/relationships/image" Target="../media/image32.jpg"/><Relationship Id="rId8" Type="http://schemas.openxmlformats.org/officeDocument/2006/relationships/hyperlink" Target="http://www.youtube.com/watch?v=IGsOCl73ymc" TargetMode="External"/></Relationships>
</file>

<file path=ppt/slides/_rels/slide6.xml.rels><?xml version="1.0" encoding="UTF-8" standalone="yes"?><Relationships xmlns="http://schemas.openxmlformats.org/package/2006/relationships"><Relationship Id="rId11" Type="http://schemas.openxmlformats.org/officeDocument/2006/relationships/image" Target="../media/image46.jpg"/><Relationship Id="rId10" Type="http://schemas.openxmlformats.org/officeDocument/2006/relationships/hyperlink" Target="http://www.youtube.com/watch?v=Mtxf0TpviGo" TargetMode="External"/><Relationship Id="rId13" Type="http://schemas.openxmlformats.org/officeDocument/2006/relationships/image" Target="../media/image45.jpg"/><Relationship Id="rId12" Type="http://schemas.openxmlformats.org/officeDocument/2006/relationships/hyperlink" Target="http://www.youtube.com/watch?v=dT8Px80W7CM" TargetMode="External"/><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4.png"/><Relationship Id="rId4" Type="http://schemas.openxmlformats.org/officeDocument/2006/relationships/hyperlink" Target="http://www.youtube.com/watch?v=ez3DfE7UbYU" TargetMode="External"/><Relationship Id="rId9" Type="http://schemas.openxmlformats.org/officeDocument/2006/relationships/image" Target="../media/image40.jpg"/><Relationship Id="rId15" Type="http://schemas.openxmlformats.org/officeDocument/2006/relationships/image" Target="../media/image42.jpg"/><Relationship Id="rId14" Type="http://schemas.openxmlformats.org/officeDocument/2006/relationships/hyperlink" Target="http://www.youtube.com/watch?v=9hADxZLkRKs" TargetMode="External"/><Relationship Id="rId5" Type="http://schemas.openxmlformats.org/officeDocument/2006/relationships/image" Target="../media/image35.jpg"/><Relationship Id="rId6" Type="http://schemas.openxmlformats.org/officeDocument/2006/relationships/hyperlink" Target="http://www.youtube.com/watch?v=sVGazL-1qSM" TargetMode="External"/><Relationship Id="rId7" Type="http://schemas.openxmlformats.org/officeDocument/2006/relationships/image" Target="../media/image48.jpg"/><Relationship Id="rId8" Type="http://schemas.openxmlformats.org/officeDocument/2006/relationships/hyperlink" Target="http://www.youtube.com/watch?v=--xEE7K67Xo" TargetMode="External"/></Relationships>
</file>

<file path=ppt/slides/_rels/slide7.xml.rels><?xml version="1.0" encoding="UTF-8" standalone="yes"?><Relationships xmlns="http://schemas.openxmlformats.org/package/2006/relationships"><Relationship Id="rId11" Type="http://schemas.openxmlformats.org/officeDocument/2006/relationships/image" Target="../media/image53.jpg"/><Relationship Id="rId10" Type="http://schemas.openxmlformats.org/officeDocument/2006/relationships/hyperlink" Target="http://www.youtube.com/watch?v=76wc4xdgzGk" TargetMode="External"/><Relationship Id="rId13" Type="http://schemas.openxmlformats.org/officeDocument/2006/relationships/image" Target="../media/image43.jpg"/><Relationship Id="rId12" Type="http://schemas.openxmlformats.org/officeDocument/2006/relationships/hyperlink" Target="http://www.youtube.com/watch?v=rniTmg_sVAQ"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23.png"/><Relationship Id="rId9" Type="http://schemas.openxmlformats.org/officeDocument/2006/relationships/image" Target="../media/image51.jpg"/><Relationship Id="rId15" Type="http://schemas.openxmlformats.org/officeDocument/2006/relationships/image" Target="../media/image56.jpg"/><Relationship Id="rId14" Type="http://schemas.openxmlformats.org/officeDocument/2006/relationships/hyperlink" Target="http://www.youtube.com/watch?v=KCLjdL8g-8s" TargetMode="External"/><Relationship Id="rId17" Type="http://schemas.openxmlformats.org/officeDocument/2006/relationships/image" Target="../media/image47.jpg"/><Relationship Id="rId16" Type="http://schemas.openxmlformats.org/officeDocument/2006/relationships/hyperlink" Target="http://www.youtube.com/watch?v=ymuZNOBK7yw" TargetMode="External"/><Relationship Id="rId5" Type="http://schemas.openxmlformats.org/officeDocument/2006/relationships/image" Target="../media/image61.png"/><Relationship Id="rId6" Type="http://schemas.openxmlformats.org/officeDocument/2006/relationships/hyperlink" Target="http://www.youtube.com/watch?v=WzIcu6tbEko" TargetMode="External"/><Relationship Id="rId7" Type="http://schemas.openxmlformats.org/officeDocument/2006/relationships/image" Target="../media/image52.jpg"/><Relationship Id="rId8" Type="http://schemas.openxmlformats.org/officeDocument/2006/relationships/hyperlink" Target="http://www.youtube.com/watch?v=astISOttCQ0" TargetMode="External"/></Relationships>
</file>

<file path=ppt/slides/_rels/slide8.xml.rels><?xml version="1.0" encoding="UTF-8" standalone="yes"?><Relationships xmlns="http://schemas.openxmlformats.org/package/2006/relationships"><Relationship Id="rId20" Type="http://schemas.openxmlformats.org/officeDocument/2006/relationships/image" Target="../media/image65.png"/><Relationship Id="rId11" Type="http://schemas.openxmlformats.org/officeDocument/2006/relationships/image" Target="../media/image49.jpg"/><Relationship Id="rId22" Type="http://schemas.openxmlformats.org/officeDocument/2006/relationships/image" Target="../media/image62.png"/><Relationship Id="rId10" Type="http://schemas.openxmlformats.org/officeDocument/2006/relationships/hyperlink" Target="http://www.youtube.com/watch?v=FonCq9YJJxw" TargetMode="External"/><Relationship Id="rId21" Type="http://schemas.openxmlformats.org/officeDocument/2006/relationships/image" Target="../media/image67.png"/><Relationship Id="rId13" Type="http://schemas.openxmlformats.org/officeDocument/2006/relationships/image" Target="../media/image58.jpg"/><Relationship Id="rId24" Type="http://schemas.openxmlformats.org/officeDocument/2006/relationships/image" Target="../media/image60.png"/><Relationship Id="rId12" Type="http://schemas.openxmlformats.org/officeDocument/2006/relationships/hyperlink" Target="http://www.youtube.com/watch?v=P60c0GFHJBc" TargetMode="External"/><Relationship Id="rId23" Type="http://schemas.openxmlformats.org/officeDocument/2006/relationships/image" Target="../media/image66.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0.png"/><Relationship Id="rId4" Type="http://schemas.openxmlformats.org/officeDocument/2006/relationships/hyperlink" Target="http://www.youtube.com/watch?v=LFmhMt7JDZ0" TargetMode="External"/><Relationship Id="rId9" Type="http://schemas.openxmlformats.org/officeDocument/2006/relationships/image" Target="../media/image63.jpg"/><Relationship Id="rId15" Type="http://schemas.openxmlformats.org/officeDocument/2006/relationships/image" Target="../media/image55.jpg"/><Relationship Id="rId14" Type="http://schemas.openxmlformats.org/officeDocument/2006/relationships/hyperlink" Target="http://www.youtube.com/watch?v=0Pk6NrxZY6s" TargetMode="External"/><Relationship Id="rId17" Type="http://schemas.openxmlformats.org/officeDocument/2006/relationships/image" Target="../media/image59.jpg"/><Relationship Id="rId16" Type="http://schemas.openxmlformats.org/officeDocument/2006/relationships/hyperlink" Target="http://www.youtube.com/watch?v=5q-ReCPd-RE" TargetMode="External"/><Relationship Id="rId5" Type="http://schemas.openxmlformats.org/officeDocument/2006/relationships/image" Target="../media/image44.jpg"/><Relationship Id="rId19" Type="http://schemas.openxmlformats.org/officeDocument/2006/relationships/image" Target="../media/image64.jpg"/><Relationship Id="rId6" Type="http://schemas.openxmlformats.org/officeDocument/2006/relationships/hyperlink" Target="http://www.youtube.com/watch?v=pCkRtyXq-fg" TargetMode="External"/><Relationship Id="rId18" Type="http://schemas.openxmlformats.org/officeDocument/2006/relationships/hyperlink" Target="http://www.youtube.com/watch?v=AHclJXhj6DQ" TargetMode="External"/><Relationship Id="rId7" Type="http://schemas.openxmlformats.org/officeDocument/2006/relationships/image" Target="../media/image26.jpg"/><Relationship Id="rId8" Type="http://schemas.openxmlformats.org/officeDocument/2006/relationships/hyperlink" Target="http://www.youtube.com/watch?v=jdbfXs1JbI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pic>
        <p:nvPicPr>
          <p:cNvPr descr="Kids can learn to read while learning about North American grizzly bears, polar bears and black bears. These non?fiction Level 1 first readers are interactive, with an eye-spy component at the beginning and a simple quiz at the end." id="57" name="Google Shape;57;p13" title="Looking at Bears By Deborah Hodge">
            <a:hlinkClick r:id="rId4"/>
          </p:cNvPr>
          <p:cNvPicPr preferRelativeResize="0"/>
          <p:nvPr/>
        </p:nvPicPr>
        <p:blipFill>
          <a:blip r:embed="rId5">
            <a:alphaModFix/>
          </a:blip>
          <a:stretch>
            <a:fillRect/>
          </a:stretch>
        </p:blipFill>
        <p:spPr>
          <a:xfrm>
            <a:off x="4705475" y="3796504"/>
            <a:ext cx="1311575" cy="983671"/>
          </a:xfrm>
          <a:prstGeom prst="rect">
            <a:avLst/>
          </a:prstGeom>
          <a:noFill/>
          <a:ln>
            <a:noFill/>
          </a:ln>
        </p:spPr>
      </p:pic>
      <p:pic>
        <p:nvPicPr>
          <p:cNvPr descr="https://patreon.com/freeschool - Help support more content like this!&#10;Bears! They're big, furry, and found many places around the world. Did you know there are only eight species of bears? (Bears like grizzly bears and kodiak bears are actually subspecies of the brown bear.) If you ever wanted to know what bears eat, where they live, or how they hibernate, check out this video for some answers!&#10;&#10;Like this video if you want to see more videos about ANIMALS!&#10;&#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 id="58" name="Google Shape;58;p13" title="All About Bears for Kids: Bears for Children - FreeSchool">
            <a:hlinkClick r:id="rId6"/>
          </p:cNvPr>
          <p:cNvPicPr preferRelativeResize="0"/>
          <p:nvPr/>
        </p:nvPicPr>
        <p:blipFill>
          <a:blip r:embed="rId7">
            <a:alphaModFix/>
          </a:blip>
          <a:stretch>
            <a:fillRect/>
          </a:stretch>
        </p:blipFill>
        <p:spPr>
          <a:xfrm>
            <a:off x="2982250" y="3796504"/>
            <a:ext cx="1311575" cy="983671"/>
          </a:xfrm>
          <a:prstGeom prst="rect">
            <a:avLst/>
          </a:prstGeom>
          <a:noFill/>
          <a:ln>
            <a:noFill/>
          </a:ln>
        </p:spPr>
      </p:pic>
      <p:pic>
        <p:nvPicPr>
          <p:cNvPr descr="Polar Bears&#10;By Kate Riggs&#10;Published by Creative Education and Creative Paperbacks,2015&#10;9781628321159&#10;&#10;This read aloud video was made by Mary Ellen Ariotti, a certified Kindergarten teacher in Pinellas County, FL. She carries endorsements in Reading as well as ESOL (English for Speakers of Other Languages). Her non-fiction book videos include questions for students to think about and pauses for them to answer back on. These videos explicitly teach about Non Fiction Text Features appropriate for Kindergarten students such as Table of Contents, Photographs, Bold Text, Captions, Glossary, and Index. She also has playlists of books that are great for Back to School or getting ready for kindergarten for Pre-K viewers, as well as playlists for author studies and Word Work/ Shared Reading. Some videos focus on math, science, or kindergarten writing skills, but most feature read alouds of various age-appropriate texts." id="59" name="Google Shape;59;p13" title="Polar Bears  (Teacher models focus on Nonfiction Text Features)">
            <a:hlinkClick r:id="rId8"/>
          </p:cNvPr>
          <p:cNvPicPr preferRelativeResize="0"/>
          <p:nvPr/>
        </p:nvPicPr>
        <p:blipFill>
          <a:blip r:embed="rId9">
            <a:alphaModFix/>
          </a:blip>
          <a:stretch>
            <a:fillRect/>
          </a:stretch>
        </p:blipFill>
        <p:spPr>
          <a:xfrm>
            <a:off x="6284950" y="3845175"/>
            <a:ext cx="1181725" cy="886325"/>
          </a:xfrm>
          <a:prstGeom prst="rect">
            <a:avLst/>
          </a:prstGeom>
          <a:noFill/>
          <a:ln>
            <a:noFill/>
          </a:ln>
        </p:spPr>
      </p:pic>
      <p:pic>
        <p:nvPicPr>
          <p:cNvPr descr="This is a nonfiction book about bears and what different kinds of bears like to eat.  A perfect way to bring animals and science into the celebration of  letter Bb.   Also great for Letter Countdown at the end of the school year.  This book also concentrates on the High-Frequency Words used in kindergarten.  Your child or students can follow along with pictures as they read.  As your child or students read this book over and over, they will soon be able to read the repeated words by memory.  As they do, they are learning to read!  Have a great time helping your child or students grow." id="60" name="Google Shape;60;p13" title="Hasemeier Early Learning Resources - What Do Bears Eat?">
            <a:hlinkClick r:id="rId10"/>
          </p:cNvPr>
          <p:cNvPicPr preferRelativeResize="0"/>
          <p:nvPr/>
        </p:nvPicPr>
        <p:blipFill>
          <a:blip r:embed="rId11">
            <a:alphaModFix/>
          </a:blip>
          <a:stretch>
            <a:fillRect/>
          </a:stretch>
        </p:blipFill>
        <p:spPr>
          <a:xfrm>
            <a:off x="6284950" y="2531674"/>
            <a:ext cx="1181725" cy="983675"/>
          </a:xfrm>
          <a:prstGeom prst="rect">
            <a:avLst/>
          </a:prstGeom>
          <a:noFill/>
          <a:ln>
            <a:noFill/>
          </a:ln>
        </p:spPr>
      </p:pic>
      <p:pic>
        <p:nvPicPr>
          <p:cNvPr descr="Mrs. Giesecke reads a book about bears, their cubs, and where they live" id="61" name="Google Shape;61;p13" title="Bears and Their Dens">
            <a:hlinkClick r:id="rId12"/>
          </p:cNvPr>
          <p:cNvPicPr preferRelativeResize="0"/>
          <p:nvPr/>
        </p:nvPicPr>
        <p:blipFill>
          <a:blip r:embed="rId13">
            <a:alphaModFix/>
          </a:blip>
          <a:stretch>
            <a:fillRect/>
          </a:stretch>
        </p:blipFill>
        <p:spPr>
          <a:xfrm>
            <a:off x="3008075" y="2552875"/>
            <a:ext cx="1285750" cy="886275"/>
          </a:xfrm>
          <a:prstGeom prst="rect">
            <a:avLst/>
          </a:prstGeom>
          <a:noFill/>
          <a:ln>
            <a:noFill/>
          </a:ln>
        </p:spPr>
      </p:pic>
      <p:pic>
        <p:nvPicPr>
          <p:cNvPr descr="What would you do if YOU were a panda bear? Let me know in the comments! :)&#10;&#10;Enjoy a picture book with Hipster Papa Storytime!&#10;&#10;A read aloud of the children's picture book:&#10;If You Were a Panda Bear&#10;by Wendell and Florence Minor&#10;&#10;Made possible by our patrons on Patreon!&#10;Book Stack Heroes:&#10;Oscar Sanchez&#10;Sonja Sisco&#10;&#10;You can help us create more videos through Patreon&#10;www.patreon.com/HipsterPapa&#10;&#10;Want to read it yourself? &#10;Find it at a local bookstore: https://www.indiebound.org/indie-bookstore-finder&#10;Your library: http://bit.ly/2xmkzQu&#10;Online: http://amzn.to/2xlkTyZ&#10;&#10;Accelerated Reader Info:&#10;ATOS Book Level: 2.4&#10;Interest Level: Lower Grades (LG K-3)&#10;AR Points: 0.5&#10;&#10;Hi parents! Books are fun and best shared with a little one in your lap. &#10;Please check out the American Academy of Pediatrics recommendations for screen time: http://bit.ly/2rkPUeT" id="62" name="Google Shape;62;p13" title="If You Were a Panda Bear - Read Aloud with Music">
            <a:hlinkClick r:id="rId14"/>
          </p:cNvPr>
          <p:cNvPicPr preferRelativeResize="0"/>
          <p:nvPr/>
        </p:nvPicPr>
        <p:blipFill>
          <a:blip r:embed="rId15">
            <a:alphaModFix/>
          </a:blip>
          <a:stretch>
            <a:fillRect/>
          </a:stretch>
        </p:blipFill>
        <p:spPr>
          <a:xfrm>
            <a:off x="4733675" y="2531675"/>
            <a:ext cx="1181725" cy="983675"/>
          </a:xfrm>
          <a:prstGeom prst="rect">
            <a:avLst/>
          </a:prstGeom>
          <a:noFill/>
          <a:ln>
            <a:noFill/>
          </a:ln>
        </p:spPr>
      </p:pic>
      <p:sp>
        <p:nvSpPr>
          <p:cNvPr id="63" name="Google Shape;63;p13"/>
          <p:cNvSpPr txBox="1"/>
          <p:nvPr/>
        </p:nvSpPr>
        <p:spPr>
          <a:xfrm>
            <a:off x="2479250" y="211950"/>
            <a:ext cx="4225800" cy="471600"/>
          </a:xfrm>
          <a:prstGeom prst="rect">
            <a:avLst/>
          </a:prstGeom>
          <a:solidFill>
            <a:srgbClr val="B6D7A8"/>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Bears: Nonfiction Books</a:t>
            </a:r>
            <a:endParaRPr b="1" sz="2700">
              <a:latin typeface="Comic Sans MS"/>
              <a:ea typeface="Comic Sans MS"/>
              <a:cs typeface="Comic Sans MS"/>
              <a:sym typeface="Comic Sans MS"/>
            </a:endParaRPr>
          </a:p>
        </p:txBody>
      </p:sp>
      <p:pic>
        <p:nvPicPr>
          <p:cNvPr descr="An easy reader about pandas." id="64" name="Google Shape;64;p13" title="Learn To Read-All About Panda Bears">
            <a:hlinkClick r:id="rId16"/>
          </p:cNvPr>
          <p:cNvPicPr preferRelativeResize="0"/>
          <p:nvPr/>
        </p:nvPicPr>
        <p:blipFill>
          <a:blip r:embed="rId17">
            <a:alphaModFix/>
          </a:blip>
          <a:stretch>
            <a:fillRect/>
          </a:stretch>
        </p:blipFill>
        <p:spPr>
          <a:xfrm>
            <a:off x="3084275" y="1315700"/>
            <a:ext cx="1181725" cy="983675"/>
          </a:xfrm>
          <a:prstGeom prst="rect">
            <a:avLst/>
          </a:prstGeom>
          <a:noFill/>
          <a:ln>
            <a:noFill/>
          </a:ln>
        </p:spPr>
      </p:pic>
      <p:pic>
        <p:nvPicPr>
          <p:cNvPr descr="Black Bear Read Aloud with help from Chloe." id="65" name="Google Shape;65;p13" title="Black Bear Nonfiction Read Aloud">
            <a:hlinkClick r:id="rId18"/>
          </p:cNvPr>
          <p:cNvPicPr preferRelativeResize="0"/>
          <p:nvPr/>
        </p:nvPicPr>
        <p:blipFill>
          <a:blip r:embed="rId19">
            <a:alphaModFix/>
          </a:blip>
          <a:stretch>
            <a:fillRect/>
          </a:stretch>
        </p:blipFill>
        <p:spPr>
          <a:xfrm>
            <a:off x="4759800" y="1315700"/>
            <a:ext cx="1181725" cy="983675"/>
          </a:xfrm>
          <a:prstGeom prst="rect">
            <a:avLst/>
          </a:prstGeom>
          <a:noFill/>
          <a:ln>
            <a:noFill/>
          </a:ln>
        </p:spPr>
      </p:pic>
      <p:pic>
        <p:nvPicPr>
          <p:cNvPr descr="https://patreon.com/freeschool - Help support more content like this!&#10;Pandas are one of the world's favorite animals! They're black and white and furry all over, and as of 2016 they're off the endangered species list. Pandas are bears (yes, they really are bears and not members of the raccoon family) but unlike other bears, they mostly eat plants - bamboo to be precise.&#10;&#10;Like this video if you want to see more videos about ANIMALS!&#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 id="66" name="Google Shape;66;p13" title="All About Pandas for Kids - FreeSchool">
            <a:hlinkClick r:id="rId20"/>
          </p:cNvPr>
          <p:cNvPicPr preferRelativeResize="0"/>
          <p:nvPr/>
        </p:nvPicPr>
        <p:blipFill>
          <a:blip r:embed="rId21">
            <a:alphaModFix/>
          </a:blip>
          <a:stretch>
            <a:fillRect/>
          </a:stretch>
        </p:blipFill>
        <p:spPr>
          <a:xfrm>
            <a:off x="6284950" y="1352875"/>
            <a:ext cx="1181716" cy="886275"/>
          </a:xfrm>
          <a:prstGeom prst="rect">
            <a:avLst/>
          </a:prstGeom>
          <a:noFill/>
          <a:ln>
            <a:noFill/>
          </a:ln>
        </p:spPr>
      </p:pic>
      <p:pic>
        <p:nvPicPr>
          <p:cNvPr id="67" name="Google Shape;67;p13"/>
          <p:cNvPicPr preferRelativeResize="0"/>
          <p:nvPr/>
        </p:nvPicPr>
        <p:blipFill>
          <a:blip r:embed="rId22">
            <a:alphaModFix/>
          </a:blip>
          <a:stretch>
            <a:fillRect/>
          </a:stretch>
        </p:blipFill>
        <p:spPr>
          <a:xfrm>
            <a:off x="568578" y="3474325"/>
            <a:ext cx="1437251" cy="15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1000"/>
                                        <p:tgtEl>
                                          <p:spTgt spid="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74" name="Google Shape;74;p14"/>
          <p:cNvPicPr preferRelativeResize="0"/>
          <p:nvPr/>
        </p:nvPicPr>
        <p:blipFill>
          <a:blip r:embed="rId3">
            <a:alphaModFix/>
          </a:blip>
          <a:stretch>
            <a:fillRect/>
          </a:stretch>
        </p:blipFill>
        <p:spPr>
          <a:xfrm>
            <a:off x="0" y="0"/>
            <a:ext cx="9144000" cy="5143500"/>
          </a:xfrm>
          <a:prstGeom prst="rect">
            <a:avLst/>
          </a:prstGeom>
          <a:noFill/>
          <a:ln>
            <a:noFill/>
          </a:ln>
        </p:spPr>
      </p:pic>
      <p:pic>
        <p:nvPicPr>
          <p:cNvPr descr="Join us as we read about Big Brown Bear and Little Bear. Two bears who love each others company until they woke up one morning feeling extra hungry? Who will go and get breakfast? Find out in Two Hungry Bears by by author Linda Cornwell and illustrator Jane Chapman. Available on Amazon here: https://fave.co/2kBI27N" id="75" name="Google Shape;75;p14" title="Two Hungry Bears | Children's Stories Read Aloud">
            <a:hlinkClick r:id="rId4"/>
          </p:cNvPr>
          <p:cNvPicPr preferRelativeResize="0"/>
          <p:nvPr/>
        </p:nvPicPr>
        <p:blipFill>
          <a:blip r:embed="rId5">
            <a:alphaModFix/>
          </a:blip>
          <a:stretch>
            <a:fillRect/>
          </a:stretch>
        </p:blipFill>
        <p:spPr>
          <a:xfrm>
            <a:off x="4686013" y="2666263"/>
            <a:ext cx="1301225" cy="975919"/>
          </a:xfrm>
          <a:prstGeom prst="rect">
            <a:avLst/>
          </a:prstGeom>
          <a:noFill/>
          <a:ln>
            <a:noFill/>
          </a:ln>
        </p:spPr>
      </p:pic>
      <p:pic>
        <p:nvPicPr>
          <p:cNvPr id="76" name="Google Shape;76;p14" title="'We're Going on a Bear Hunt' by Michael Rosen and Helen Oxenbury">
            <a:hlinkClick r:id="rId6"/>
          </p:cNvPr>
          <p:cNvPicPr preferRelativeResize="0"/>
          <p:nvPr/>
        </p:nvPicPr>
        <p:blipFill>
          <a:blip r:embed="rId7">
            <a:alphaModFix/>
          </a:blip>
          <a:stretch>
            <a:fillRect/>
          </a:stretch>
        </p:blipFill>
        <p:spPr>
          <a:xfrm>
            <a:off x="6310525" y="3923775"/>
            <a:ext cx="1301200" cy="891575"/>
          </a:xfrm>
          <a:prstGeom prst="rect">
            <a:avLst/>
          </a:prstGeom>
          <a:noFill/>
          <a:ln>
            <a:noFill/>
          </a:ln>
        </p:spPr>
      </p:pic>
      <p:pic>
        <p:nvPicPr>
          <p:cNvPr descr="A fun way for young learners count from 1-5.&#10;Written by Karma Wilson and illustrated by Jane Chapman.&#10;This book is intended for non-profit educational use.&#10;Book available at:&#10;https://www.amazon.com/Bear-Counts-Books-Karma-Wilson/dp/0545912172/ref=sr_1_3?dchild=1&amp;keywords=bear+counts&amp;qid=1597174908&amp;sr=8-3" id="77" name="Google Shape;77;p14" title="Bear Counts">
            <a:hlinkClick r:id="rId8"/>
          </p:cNvPr>
          <p:cNvPicPr preferRelativeResize="0"/>
          <p:nvPr/>
        </p:nvPicPr>
        <p:blipFill>
          <a:blip r:embed="rId9">
            <a:alphaModFix/>
          </a:blip>
          <a:stretch>
            <a:fillRect/>
          </a:stretch>
        </p:blipFill>
        <p:spPr>
          <a:xfrm>
            <a:off x="4749275" y="3954802"/>
            <a:ext cx="1367125" cy="936773"/>
          </a:xfrm>
          <a:prstGeom prst="rect">
            <a:avLst/>
          </a:prstGeom>
          <a:noFill/>
          <a:ln>
            <a:noFill/>
          </a:ln>
        </p:spPr>
      </p:pic>
      <p:pic>
        <p:nvPicPr>
          <p:cNvPr descr="Hey Happy Readers!!  Welcome to our Children's Books Read Aloud! In this video we present one of the popular Bear Books for Kids, Bear Feels Sick book read aloud by Beth with Happy Cultivated. &#10;&#10;Today's Children's Book: Bear Feels Sick is written by Karma Wilson and Jane Chapman&#10;&#10;Donate to our growing educational channel that helps kids grow a love of reading great books: https://www.patreon.com/happycultivated&#10;&#10;Support the author and purchase the popular bear book, Bear Feels Sick:  http://amzn.to/2Dj17De&#10;&#10;Join Us on Social Media: &#10;https://www.facebook.com/happycultivated&#10;http://instagram.com/happycultivated&#10;&#10;Stop by to affordably decorate your Kid's Room with Printable Wall Art Inspired by Books for Kids: https://www.etsy.com/shop/happycultivated&#10;&#10;&#10;-------------------------------&#10;In the Bear Children's Book, Bear Feels Sick, sweet Bear isn’t feeling well at all. He is achy, sneezy, wheezy, and just plain sick! He’s in no shape to go outside to play. So Mole, Hare, Mouse, and the rest of the gang try to make Bear feel as comfortable as possible in his cave. Bear starts to get better—but as soon as Bear is well, all of his friends get sick! Bear Feels Sick is a great addition to Bear Books for Kids!! This bear book is a fun addition to our books about animals.&#10;-------------------------------&#10;&#10;Music by Purple Planet&#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 id="78" name="Google Shape;78;p14" title="Bear Feels Sick Book Read Aloud | Bear Books for Kids | Children's Books Read Aloud">
            <a:hlinkClick r:id="rId10"/>
          </p:cNvPr>
          <p:cNvPicPr preferRelativeResize="0"/>
          <p:nvPr/>
        </p:nvPicPr>
        <p:blipFill>
          <a:blip r:embed="rId11">
            <a:alphaModFix/>
          </a:blip>
          <a:stretch>
            <a:fillRect/>
          </a:stretch>
        </p:blipFill>
        <p:spPr>
          <a:xfrm>
            <a:off x="2995600" y="2650800"/>
            <a:ext cx="1367125" cy="1025325"/>
          </a:xfrm>
          <a:prstGeom prst="rect">
            <a:avLst/>
          </a:prstGeom>
          <a:noFill/>
          <a:ln>
            <a:noFill/>
          </a:ln>
        </p:spPr>
      </p:pic>
      <p:sp>
        <p:nvSpPr>
          <p:cNvPr id="79" name="Google Shape;79;p14"/>
          <p:cNvSpPr txBox="1"/>
          <p:nvPr/>
        </p:nvSpPr>
        <p:spPr>
          <a:xfrm>
            <a:off x="2479250" y="211950"/>
            <a:ext cx="4225800" cy="471600"/>
          </a:xfrm>
          <a:prstGeom prst="rect">
            <a:avLst/>
          </a:prstGeom>
          <a:solidFill>
            <a:srgbClr val="B6D7A8"/>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Bears: Fiction Books</a:t>
            </a:r>
            <a:endParaRPr b="1" sz="2700">
              <a:latin typeface="Comic Sans MS"/>
              <a:ea typeface="Comic Sans MS"/>
              <a:cs typeface="Comic Sans MS"/>
              <a:sym typeface="Comic Sans MS"/>
            </a:endParaRPr>
          </a:p>
        </p:txBody>
      </p:sp>
      <p:pic>
        <p:nvPicPr>
          <p:cNvPr descr="Story Synopsis:&#10;&#10;Bear's friends throw a party in his cave while he is sleeping.  What will happen when Bear wakes up?&#10;&#10;Bear Snores On by Karma Wilson and Jane Chapman" id="80" name="Google Shape;80;p14" title="Bear Snores On - Story For Kids">
            <a:hlinkClick r:id="rId12"/>
          </p:cNvPr>
          <p:cNvPicPr preferRelativeResize="0"/>
          <p:nvPr/>
        </p:nvPicPr>
        <p:blipFill>
          <a:blip r:embed="rId13">
            <a:alphaModFix/>
          </a:blip>
          <a:stretch>
            <a:fillRect/>
          </a:stretch>
        </p:blipFill>
        <p:spPr>
          <a:xfrm>
            <a:off x="2995600" y="1241618"/>
            <a:ext cx="1367125" cy="1025332"/>
          </a:xfrm>
          <a:prstGeom prst="rect">
            <a:avLst/>
          </a:prstGeom>
          <a:noFill/>
          <a:ln>
            <a:noFill/>
          </a:ln>
        </p:spPr>
      </p:pic>
      <p:pic>
        <p:nvPicPr>
          <p:cNvPr descr="Join us as we read about a bear who likes to stare. Is it rude to stare? Find out and let's learn about some good manners. The Bear Who Stared Hardcover by Duncan Beedie is available on Amazon here:&#10;http://fave.co/2toxcZx" id="81" name="Google Shape;81;p14" title="The Bear Who Stared | Read Aloud Stories for Children">
            <a:hlinkClick r:id="rId14"/>
          </p:cNvPr>
          <p:cNvPicPr preferRelativeResize="0"/>
          <p:nvPr/>
        </p:nvPicPr>
        <p:blipFill>
          <a:blip r:embed="rId15">
            <a:alphaModFix/>
          </a:blip>
          <a:stretch>
            <a:fillRect/>
          </a:stretch>
        </p:blipFill>
        <p:spPr>
          <a:xfrm>
            <a:off x="4648200" y="1200700"/>
            <a:ext cx="1367125" cy="1025334"/>
          </a:xfrm>
          <a:prstGeom prst="rect">
            <a:avLst/>
          </a:prstGeom>
          <a:noFill/>
          <a:ln>
            <a:noFill/>
          </a:ln>
        </p:spPr>
      </p:pic>
      <p:pic>
        <p:nvPicPr>
          <p:cNvPr descr="Today's children's book read aloud is The Three Snow Bears by Jan Brett. This is a fun re-telling of the classic fairy tale, Goldilocks.&#10;&#10;Purchase this book on Amazon (affiliate link): http://amzn.to/2CW8hwK&#10;&#10;If you are looking for educational resources to help encourage literacy visit us here: https://www.teacherspayteachers.com/Store/Once-Upon-A-Story &#10;&#10;Follow us on social media: &#10;Twitter: @once_uponastory&#10;Facebook:  https://www.facebook.com/Once-Upon-A-Story-1203787349720105/&#10;Pinterest: https://www.pinterest.com/once_upon_a_story/pins/ &#10;&#10;Support Once Upon A Story: https://www.patreon.com/user?u=5948667 &#10;&#10;Production Notes (with affiliate product links):&#10;Video: Samsung Galaxy S7 Edge http://amzn.to/2AgohvG &#10;Audio: Tascam DR-05 http://amzn.to/2k9ZF1m &#10;Lights: LimoStudio http://amzn.to/2AfbhpV &#10;Green Screen: LimoStudio http://amzn.to/2juWddG &#10;&#10;*Copyright information*&#10;All material is owned by the creators (authors, illustrators, publishers) displayed or mentioned in this video. Reading this storybook was done under the Fair Use of a copyrighted work for educational purposes.&#10;&#10;Once Upon A Story: Encouraging literacy by bringing stories to life" id="82" name="Google Shape;82;p14" title="The Three Snow Bears by Jan Brett: Children's Books Read Aloud on Once Upon A Story">
            <a:hlinkClick r:id="rId16"/>
          </p:cNvPr>
          <p:cNvPicPr preferRelativeResize="0"/>
          <p:nvPr/>
        </p:nvPicPr>
        <p:blipFill>
          <a:blip r:embed="rId17">
            <a:alphaModFix/>
          </a:blip>
          <a:stretch>
            <a:fillRect/>
          </a:stretch>
        </p:blipFill>
        <p:spPr>
          <a:xfrm>
            <a:off x="6300800" y="1246137"/>
            <a:ext cx="1188800" cy="891600"/>
          </a:xfrm>
          <a:prstGeom prst="rect">
            <a:avLst/>
          </a:prstGeom>
          <a:noFill/>
          <a:ln>
            <a:noFill/>
          </a:ln>
        </p:spPr>
      </p:pic>
      <p:pic>
        <p:nvPicPr>
          <p:cNvPr descr="Buy your copy here: https://amzn.to/2DgnVGL&#10;&#10;Moose, Lion, Zebra, and Sheep take shelter in a cave on a cold and rainy day, only to realize that a bear is there. The bear roars loudly and says that he is trying to sleep. Not understanding why the bear is so cranky, the other animals come up with ways to cheer up the bear. Moose finds antlers for him, Lion gives him a mane, and Zebra paints on stripes. Is there anything the four well-meaning friends can do to help the bear sleep?&#10;&#10;Nick Bland's expressive, adorable illustrations complement delightful, rhyming, read-aloud text in this lesson about the importance of sharing with others. &#10;&#10;Written by: Nick Bland" id="83" name="Google Shape;83;p14" title="The Very Cranky Bear | Fantastic kids story book read aloud">
            <a:hlinkClick r:id="rId18"/>
          </p:cNvPr>
          <p:cNvPicPr preferRelativeResize="0"/>
          <p:nvPr/>
        </p:nvPicPr>
        <p:blipFill>
          <a:blip r:embed="rId19">
            <a:alphaModFix/>
          </a:blip>
          <a:stretch>
            <a:fillRect/>
          </a:stretch>
        </p:blipFill>
        <p:spPr>
          <a:xfrm>
            <a:off x="6254325" y="2666275"/>
            <a:ext cx="1301200" cy="975900"/>
          </a:xfrm>
          <a:prstGeom prst="rect">
            <a:avLst/>
          </a:prstGeom>
          <a:noFill/>
          <a:ln>
            <a:noFill/>
          </a:ln>
        </p:spPr>
      </p:pic>
      <p:pic>
        <p:nvPicPr>
          <p:cNvPr descr="Pandas DO NOT wear pants. Or do they?&#10;With spot-on humor, a spare text, and adorable panda bear characters, this is a fun and familiar exchange between a parent and child that fans of I DON'T WANT TO BE A FROG! will easily relate to!&#10;&#10;I want pants, says a little panda to his father.&#10;You are a panda, answers the father. Pandas do NOT wear pants.&#10; &#10;And so begins a hilarious battle of wills when a young panda tries to convince his father why pants make perfect sense. After all, pants are soft. Pants keep you warm. Some pants even have . . . POCKETS! But with a menacing snow leopard lurking in the background, will the longed-for pants end up having an even greater role to play?&#10; &#10;Jacqueline Davies’s humorous story, with deliciously droll illustrations from Sydney Hanson, captures the push and pull between a parent and child as they face off over the age-old dilemma of what to wear . . . with the most heartwarming of results.&#10;PANDA PANTS by Jacqueline Davies, Illustrated by Sydney Hanson&#10;Music: Midsummer Sky by Kevin MacLeod is licensed under a Creative Commons Attribution license (https://creativecommons.org/licenses/by/4.0/)&#10;Source: http://incompetech.com/music/royalty-free/index.html?isrc=USUAN1100158&#10;Artist: http://incompetech.com/&#10;&#10;Disclaimer:&#10;Text and illustrations are not owned by me. If you liked the story, please support the excellent author by purchasing a copy of the book.&#10;If you are the author/publisher of the book and would like the video taken down, I would really appreciate if you send me a note via email to pvstorytime2018@gmail.com and I will remove the video. Thank you!" id="84" name="Google Shape;84;p14" title="PANDA PANTS by Jacqueline Davies, Illustrated by Sydney Hanson">
            <a:hlinkClick r:id="rId20"/>
          </p:cNvPr>
          <p:cNvPicPr preferRelativeResize="0"/>
          <p:nvPr/>
        </p:nvPicPr>
        <p:blipFill>
          <a:blip r:embed="rId21">
            <a:alphaModFix/>
          </a:blip>
          <a:stretch>
            <a:fillRect/>
          </a:stretch>
        </p:blipFill>
        <p:spPr>
          <a:xfrm>
            <a:off x="3068525" y="3947731"/>
            <a:ext cx="1367125" cy="1025344"/>
          </a:xfrm>
          <a:prstGeom prst="rect">
            <a:avLst/>
          </a:prstGeom>
          <a:noFill/>
          <a:ln>
            <a:noFill/>
          </a:ln>
        </p:spPr>
      </p:pic>
      <p:pic>
        <p:nvPicPr>
          <p:cNvPr id="85" name="Google Shape;85;p14"/>
          <p:cNvPicPr preferRelativeResize="0"/>
          <p:nvPr/>
        </p:nvPicPr>
        <p:blipFill>
          <a:blip r:embed="rId22">
            <a:alphaModFix/>
          </a:blip>
          <a:stretch>
            <a:fillRect/>
          </a:stretch>
        </p:blipFill>
        <p:spPr>
          <a:xfrm>
            <a:off x="568578" y="3474325"/>
            <a:ext cx="1437251" cy="15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5"/>
          <p:cNvPicPr preferRelativeResize="0"/>
          <p:nvPr/>
        </p:nvPicPr>
        <p:blipFill>
          <a:blip r:embed="rId3">
            <a:alphaModFix/>
          </a:blip>
          <a:stretch>
            <a:fillRect/>
          </a:stretch>
        </p:blipFill>
        <p:spPr>
          <a:xfrm>
            <a:off x="-960350" y="-1807950"/>
            <a:ext cx="10020250" cy="7815795"/>
          </a:xfrm>
          <a:prstGeom prst="rect">
            <a:avLst/>
          </a:prstGeom>
          <a:noFill/>
          <a:ln>
            <a:noFill/>
          </a:ln>
        </p:spPr>
      </p:pic>
      <p:sp>
        <p:nvSpPr>
          <p:cNvPr id="91" name="Google Shape;91;p15"/>
          <p:cNvSpPr txBox="1"/>
          <p:nvPr/>
        </p:nvSpPr>
        <p:spPr>
          <a:xfrm>
            <a:off x="1228350" y="132525"/>
            <a:ext cx="6774300" cy="4716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Panda </a:t>
            </a:r>
            <a:r>
              <a:rPr b="1" lang="en" sz="2700">
                <a:latin typeface="Comic Sans MS"/>
                <a:ea typeface="Comic Sans MS"/>
                <a:cs typeface="Comic Sans MS"/>
                <a:sym typeface="Comic Sans MS"/>
              </a:rPr>
              <a:t>Bear: Nonfiction Books &amp; Videos</a:t>
            </a:r>
            <a:endParaRPr b="1" sz="2700">
              <a:latin typeface="Comic Sans MS"/>
              <a:ea typeface="Comic Sans MS"/>
              <a:cs typeface="Comic Sans MS"/>
              <a:sym typeface="Comic Sans MS"/>
            </a:endParaRPr>
          </a:p>
        </p:txBody>
      </p:sp>
      <p:pic>
        <p:nvPicPr>
          <p:cNvPr descr="Listen to this real (Non Fiction) story about a baby Panda who is born at San Diego Zoo! Another one of D's School books for Kindergarten.&#10;Subscribe for more BOOKS! :-)" id="92" name="Google Shape;92;p15" title="Little Panda By Joanna Ryder, Book Read Aloud #kidsbooksreadaloud Hua Mei is born at San Diego Zoo">
            <a:hlinkClick r:id="rId4"/>
          </p:cNvPr>
          <p:cNvPicPr preferRelativeResize="0"/>
          <p:nvPr/>
        </p:nvPicPr>
        <p:blipFill>
          <a:blip r:embed="rId5">
            <a:alphaModFix/>
          </a:blip>
          <a:stretch>
            <a:fillRect/>
          </a:stretch>
        </p:blipFill>
        <p:spPr>
          <a:xfrm>
            <a:off x="6881350" y="3712575"/>
            <a:ext cx="1717925" cy="1288450"/>
          </a:xfrm>
          <a:prstGeom prst="rect">
            <a:avLst/>
          </a:prstGeom>
          <a:noFill/>
          <a:ln>
            <a:noFill/>
          </a:ln>
        </p:spPr>
      </p:pic>
      <p:pic>
        <p:nvPicPr>
          <p:cNvPr descr="An easy reader about pandas." id="93" name="Google Shape;93;p15" title="Learn To Read-All About Panda Bears">
            <a:hlinkClick r:id="rId6"/>
          </p:cNvPr>
          <p:cNvPicPr preferRelativeResize="0"/>
          <p:nvPr/>
        </p:nvPicPr>
        <p:blipFill>
          <a:blip r:embed="rId7">
            <a:alphaModFix/>
          </a:blip>
          <a:stretch>
            <a:fillRect/>
          </a:stretch>
        </p:blipFill>
        <p:spPr>
          <a:xfrm>
            <a:off x="4761050" y="2124125"/>
            <a:ext cx="1657825" cy="1427200"/>
          </a:xfrm>
          <a:prstGeom prst="rect">
            <a:avLst/>
          </a:prstGeom>
          <a:noFill/>
          <a:ln>
            <a:noFill/>
          </a:ln>
        </p:spPr>
      </p:pic>
      <p:pic>
        <p:nvPicPr>
          <p:cNvPr id="94" name="Google Shape;94;p15" title="National Geographic Readers: Pandas">
            <a:hlinkClick r:id="rId8"/>
          </p:cNvPr>
          <p:cNvPicPr preferRelativeResize="0"/>
          <p:nvPr/>
        </p:nvPicPr>
        <p:blipFill>
          <a:blip r:embed="rId9">
            <a:alphaModFix/>
          </a:blip>
          <a:stretch>
            <a:fillRect/>
          </a:stretch>
        </p:blipFill>
        <p:spPr>
          <a:xfrm>
            <a:off x="4761050" y="3712581"/>
            <a:ext cx="1717925" cy="1288444"/>
          </a:xfrm>
          <a:prstGeom prst="rect">
            <a:avLst/>
          </a:prstGeom>
          <a:noFill/>
          <a:ln>
            <a:noFill/>
          </a:ln>
        </p:spPr>
      </p:pic>
      <p:pic>
        <p:nvPicPr>
          <p:cNvPr descr="Panda Kindergarten&#10;By Joanne Ryder&#10;Photographs by Katherine Feng&#10;&#10;Please don't forget to pause the story on the Respond to Reading slide to further discuss the book! &#10;&#10;The genre of this book is informational text because it provides readers with information that is true based on photographs or facts.&#10;&#10;❤️Please subscribe!&#10;❤️Fonts in logo and videos by www.jenjonesfonts.com, commercial license purchased :)&#10;❤️Video made using iMovie" id="95" name="Google Shape;95;p15" title="🐼READ ALOUD: Panda Kindergarten by Joanne Ryder">
            <a:hlinkClick r:id="rId10"/>
          </p:cNvPr>
          <p:cNvPicPr preferRelativeResize="0"/>
          <p:nvPr/>
        </p:nvPicPr>
        <p:blipFill>
          <a:blip r:embed="rId11">
            <a:alphaModFix/>
          </a:blip>
          <a:stretch>
            <a:fillRect/>
          </a:stretch>
        </p:blipFill>
        <p:spPr>
          <a:xfrm>
            <a:off x="4700950" y="789550"/>
            <a:ext cx="1717933" cy="1288450"/>
          </a:xfrm>
          <a:prstGeom prst="rect">
            <a:avLst/>
          </a:prstGeom>
          <a:noFill/>
          <a:ln>
            <a:noFill/>
          </a:ln>
        </p:spPr>
      </p:pic>
      <p:pic>
        <p:nvPicPr>
          <p:cNvPr descr="Giant Pandas written by Gail Gibbons Read aloud by Ms Moore" id="96" name="Google Shape;96;p15" title="Giant Pandas by Gail Gibbons">
            <a:hlinkClick r:id="rId12"/>
          </p:cNvPr>
          <p:cNvPicPr preferRelativeResize="0"/>
          <p:nvPr/>
        </p:nvPicPr>
        <p:blipFill>
          <a:blip r:embed="rId13">
            <a:alphaModFix/>
          </a:blip>
          <a:stretch>
            <a:fillRect/>
          </a:stretch>
        </p:blipFill>
        <p:spPr>
          <a:xfrm>
            <a:off x="6881351" y="2136375"/>
            <a:ext cx="1717925" cy="1427200"/>
          </a:xfrm>
          <a:prstGeom prst="rect">
            <a:avLst/>
          </a:prstGeom>
          <a:noFill/>
          <a:ln>
            <a:noFill/>
          </a:ln>
        </p:spPr>
      </p:pic>
      <p:pic>
        <p:nvPicPr>
          <p:cNvPr descr="https://patreon.com/freeschool - Help support more content like this!&#10;Pandas are one of the world's favorite animals! They're black and white and furry all over, and as of 2016 they're off the endangered species list. Pandas are bears (yes, they really are bears and not members of the raccoon family) but unlike other bears, they mostly eat plants - bamboo to be precise.&#10;&#10;Like this video if you want to see more videos about ANIMALS!&#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 id="97" name="Google Shape;97;p15" title="All About Pandas for Kids - FreeSchool">
            <a:hlinkClick r:id="rId14"/>
          </p:cNvPr>
          <p:cNvPicPr preferRelativeResize="0"/>
          <p:nvPr/>
        </p:nvPicPr>
        <p:blipFill>
          <a:blip r:embed="rId15">
            <a:alphaModFix/>
          </a:blip>
          <a:stretch>
            <a:fillRect/>
          </a:stretch>
        </p:blipFill>
        <p:spPr>
          <a:xfrm>
            <a:off x="6788850" y="789561"/>
            <a:ext cx="1717925" cy="12884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6"/>
          <p:cNvPicPr preferRelativeResize="0"/>
          <p:nvPr/>
        </p:nvPicPr>
        <p:blipFill>
          <a:blip r:embed="rId3">
            <a:alphaModFix/>
          </a:blip>
          <a:stretch>
            <a:fillRect/>
          </a:stretch>
        </p:blipFill>
        <p:spPr>
          <a:xfrm>
            <a:off x="-960350" y="-1807950"/>
            <a:ext cx="10104350" cy="7815801"/>
          </a:xfrm>
          <a:prstGeom prst="rect">
            <a:avLst/>
          </a:prstGeom>
          <a:noFill/>
          <a:ln>
            <a:noFill/>
          </a:ln>
        </p:spPr>
      </p:pic>
      <p:sp>
        <p:nvSpPr>
          <p:cNvPr id="103" name="Google Shape;103;p16"/>
          <p:cNvSpPr txBox="1"/>
          <p:nvPr/>
        </p:nvSpPr>
        <p:spPr>
          <a:xfrm>
            <a:off x="1533150" y="56325"/>
            <a:ext cx="6185700" cy="4716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Panda Bear: Fiction Books &amp; Videos</a:t>
            </a:r>
            <a:endParaRPr b="1" sz="2700">
              <a:latin typeface="Comic Sans MS"/>
              <a:ea typeface="Comic Sans MS"/>
              <a:cs typeface="Comic Sans MS"/>
              <a:sym typeface="Comic Sans MS"/>
            </a:endParaRPr>
          </a:p>
        </p:txBody>
      </p:sp>
      <p:pic>
        <p:nvPicPr>
          <p:cNvPr descr="Pandas DO NOT wear pants. Or do they?&#10;With spot-on humor, a spare text, and adorable panda bear characters, this is a fun and familiar exchange between a parent and child that fans of I DON'T WANT TO BE A FROG! will easily relate to!&#10;&#10;I want pants, says a little panda to his father.&#10;You are a panda, answers the father. Pandas do NOT wear pants.&#10; &#10;And so begins a hilarious battle of wills when a young panda tries to convince his father why pants make perfect sense. After all, pants are soft. Pants keep you warm. Some pants even have . . . POCKETS! But with a menacing snow leopard lurking in the background, will the longed-for pants end up having an even greater role to play?&#10; &#10;Jacqueline Davies’s humorous story, with deliciously droll illustrations from Sydney Hanson, captures the push and pull between a parent and child as they face off over the age-old dilemma of what to wear . . . with the most heartwarming of results.&#10;PANDA PANTS by Jacqueline Davies, Illustrated by Sydney Hanson&#10;Music: Midsummer Sky by Kevin MacLeod is licensed under a Creative Commons Attribution license (https://creativecommons.org/licenses/by/4.0/)&#10;Source: http://incompetech.com/music/royalty-free/index.html?isrc=USUAN1100158&#10;Artist: http://incompetech.com/&#10;&#10;Disclaimer:&#10;Text and illustrations are not owned by me. If you liked the story, please support the excellent author by purchasing a copy of the book.&#10;If you are the author/publisher of the book and would like the video taken down, I would really appreciate if you send me a note via email to pvstorytime2018@gmail.com and I will remove the video. Thank you!" id="104" name="Google Shape;104;p16" title="PANDA PANTS by Jacqueline Davies, Illustrated by Sydney Hanson">
            <a:hlinkClick r:id="rId4"/>
          </p:cNvPr>
          <p:cNvPicPr preferRelativeResize="0"/>
          <p:nvPr/>
        </p:nvPicPr>
        <p:blipFill>
          <a:blip r:embed="rId5">
            <a:alphaModFix/>
          </a:blip>
          <a:stretch>
            <a:fillRect/>
          </a:stretch>
        </p:blipFill>
        <p:spPr>
          <a:xfrm>
            <a:off x="4850750" y="3848581"/>
            <a:ext cx="1638200" cy="1228645"/>
          </a:xfrm>
          <a:prstGeom prst="rect">
            <a:avLst/>
          </a:prstGeom>
          <a:noFill/>
          <a:ln>
            <a:noFill/>
          </a:ln>
        </p:spPr>
      </p:pic>
      <p:pic>
        <p:nvPicPr>
          <p:cNvPr descr="Classic little golden book Panda Bears Paint Box story read aloud. This one is out of print and hard to find. Enjoy! Please let me know what other books you would like to hear me read 🤗. Don’t forget to like and subscribe as I will be uploading more videos soon, thanks for watching!" id="105" name="Google Shape;105;p16" title="Panda Bears Paintbox | Classic Little Golden Book Story Read Aloud for Children">
            <a:hlinkClick r:id="rId6"/>
          </p:cNvPr>
          <p:cNvPicPr preferRelativeResize="0"/>
          <p:nvPr/>
        </p:nvPicPr>
        <p:blipFill>
          <a:blip r:embed="rId7">
            <a:alphaModFix/>
          </a:blip>
          <a:stretch>
            <a:fillRect/>
          </a:stretch>
        </p:blipFill>
        <p:spPr>
          <a:xfrm>
            <a:off x="4850750" y="2348950"/>
            <a:ext cx="1638200" cy="1228650"/>
          </a:xfrm>
          <a:prstGeom prst="rect">
            <a:avLst/>
          </a:prstGeom>
          <a:noFill/>
          <a:ln>
            <a:noFill/>
          </a:ln>
        </p:spPr>
      </p:pic>
      <p:pic>
        <p:nvPicPr>
          <p:cNvPr id="106" name="Google Shape;106;p16" title="The panda problem">
            <a:hlinkClick r:id="rId8"/>
          </p:cNvPr>
          <p:cNvPicPr preferRelativeResize="0"/>
          <p:nvPr/>
        </p:nvPicPr>
        <p:blipFill>
          <a:blip r:embed="rId9">
            <a:alphaModFix/>
          </a:blip>
          <a:stretch>
            <a:fillRect/>
          </a:stretch>
        </p:blipFill>
        <p:spPr>
          <a:xfrm>
            <a:off x="4850750" y="828350"/>
            <a:ext cx="1638200" cy="1228650"/>
          </a:xfrm>
          <a:prstGeom prst="rect">
            <a:avLst/>
          </a:prstGeom>
          <a:noFill/>
          <a:ln>
            <a:noFill/>
          </a:ln>
        </p:spPr>
      </p:pic>
      <p:pic>
        <p:nvPicPr>
          <p:cNvPr descr="A wonderful tale and continuation of the great series of books by Bill Martin Jr. and Eric Carle.&#10;&#10;Subscribe to our channel: http://www.youtube.com/c/vidswithry?sub_confirmation=1&#10;Watch our other Eric Carle videos:  https://www.youtube.com/playlist?list=PLiufaKezq3oAvZi2dyViCZlexWgc4HfOW&#10;Like us on Facebook: https://www.facebook.com/vidswithry&#10;Follow us on Twitter: https://twitter.com/vidswithry&#10;-----------------------------------------------------------------------&#10;At VidsWithRy, we love to make reading and enjoying books FUN for kids and adults alike.  The titles we choose come from our own book collection and feature our child's favorites.  Please let us know if you have any requests!&#10;&#10;#PandaBearPandaBearWhatDoYouSee #EricCarle #BooksReadAloud #VidsWithRy #BedtimeStories" id="107" name="Google Shape;107;p16" title="Panda Bear, Panda Bear, What Do You See?">
            <a:hlinkClick r:id="rId10"/>
          </p:cNvPr>
          <p:cNvPicPr preferRelativeResize="0"/>
          <p:nvPr/>
        </p:nvPicPr>
        <p:blipFill>
          <a:blip r:embed="rId11">
            <a:alphaModFix/>
          </a:blip>
          <a:stretch>
            <a:fillRect/>
          </a:stretch>
        </p:blipFill>
        <p:spPr>
          <a:xfrm>
            <a:off x="6961075" y="2348950"/>
            <a:ext cx="1638200" cy="1228661"/>
          </a:xfrm>
          <a:prstGeom prst="rect">
            <a:avLst/>
          </a:prstGeom>
          <a:noFill/>
          <a:ln>
            <a:noFill/>
          </a:ln>
        </p:spPr>
      </p:pic>
      <p:pic>
        <p:nvPicPr>
          <p:cNvPr descr="A story about the toddler Peter who has lots of tantrums and how his mother manages them.&#10;&#10;Please check out my website https://Pawbe.com if you're looking to buy or sell your puppies/dog. You can enter your dog in the cutest dog contest to win a prize at the end of each month." id="108" name="Google Shape;108;p16" title="Peter Panda Melts Down Read Aloud Along Story Book for Children Kids">
            <a:hlinkClick r:id="rId12"/>
          </p:cNvPr>
          <p:cNvPicPr preferRelativeResize="0"/>
          <p:nvPr/>
        </p:nvPicPr>
        <p:blipFill>
          <a:blip r:embed="rId13">
            <a:alphaModFix/>
          </a:blip>
          <a:stretch>
            <a:fillRect/>
          </a:stretch>
        </p:blipFill>
        <p:spPr>
          <a:xfrm>
            <a:off x="7015875" y="904550"/>
            <a:ext cx="1638200" cy="1228650"/>
          </a:xfrm>
          <a:prstGeom prst="rect">
            <a:avLst/>
          </a:prstGeom>
          <a:noFill/>
          <a:ln>
            <a:noFill/>
          </a:ln>
        </p:spPr>
      </p:pic>
      <p:pic>
        <p:nvPicPr>
          <p:cNvPr descr="If you would like to ask for something, make sure to say please!" id="109" name="Google Shape;109;p16" title="Please, Mr. Panda Read aloud">
            <a:hlinkClick r:id="rId14"/>
          </p:cNvPr>
          <p:cNvPicPr preferRelativeResize="0"/>
          <p:nvPr/>
        </p:nvPicPr>
        <p:blipFill>
          <a:blip r:embed="rId15">
            <a:alphaModFix/>
          </a:blip>
          <a:stretch>
            <a:fillRect/>
          </a:stretch>
        </p:blipFill>
        <p:spPr>
          <a:xfrm>
            <a:off x="7015875" y="3848575"/>
            <a:ext cx="1638200" cy="1228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txBox="1"/>
          <p:nvPr>
            <p:ph type="ctrTitle"/>
          </p:nvPr>
        </p:nvSpPr>
        <p:spPr>
          <a:xfrm>
            <a:off x="311708" y="744575"/>
            <a:ext cx="8520600" cy="2052600"/>
          </a:xfrm>
          <a:prstGeom prst="rect">
            <a:avLst/>
          </a:prstGeom>
          <a:ln cap="flat" cmpd="sng" w="19050">
            <a:solidFill>
              <a:srgbClr val="000000"/>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7"/>
          <p:cNvSpPr txBox="1"/>
          <p:nvPr>
            <p:ph idx="1" type="subTitle"/>
          </p:nvPr>
        </p:nvSpPr>
        <p:spPr>
          <a:xfrm>
            <a:off x="311700" y="2834125"/>
            <a:ext cx="8520600" cy="792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16" name="Google Shape;116;p17"/>
          <p:cNvPicPr preferRelativeResize="0"/>
          <p:nvPr/>
        </p:nvPicPr>
        <p:blipFill>
          <a:blip r:embed="rId3">
            <a:alphaModFix/>
          </a:blip>
          <a:stretch>
            <a:fillRect/>
          </a:stretch>
        </p:blipFill>
        <p:spPr>
          <a:xfrm>
            <a:off x="0" y="-882725"/>
            <a:ext cx="10896600" cy="6010150"/>
          </a:xfrm>
          <a:prstGeom prst="rect">
            <a:avLst/>
          </a:prstGeom>
          <a:noFill/>
          <a:ln cap="flat" cmpd="sng" w="19050">
            <a:solidFill>
              <a:srgbClr val="000000"/>
            </a:solidFill>
            <a:prstDash val="solid"/>
            <a:round/>
            <a:headEnd len="sm" w="sm" type="none"/>
            <a:tailEnd len="sm" w="sm" type="none"/>
          </a:ln>
        </p:spPr>
      </p:pic>
      <p:pic>
        <p:nvPicPr>
          <p:cNvPr descr="Another amazing story by Bill Martin Jr and Eric Carle!&#10;&#10;Music: &quot;Sand Castles&quot;, by The Green Orbs (Youtube Audio Library)&#10;&#10;Subscribe to our channel: http://www.youtube.com/c/vidswithry?sub_confirmation=1&#10;Watch our other Eric Carle videos:  https://www.youtube.com/playlist?list=PLiufaKezq3oAvZi2dyViCZlexWgc4HfOW&#10;Like us on Facebook: https://www.facebook.com/vidswithry&#10;Follow us on Twitter: https://twitter.com/vidswithry&#10;-----------------------------------------------------------------------&#10;At VidsWithRy, we love to make reading and enjoying books FUN for kids and adults alike.  The titles we choose come from our own book collection and feature our child's favorites.  Please let us know if you have any requests!&#10;&#10;#PolarBearPolarBearWhatDoYouHear #EricCarle #BooksReadAloud #VidsWithRy #BedtimeStories" id="117" name="Google Shape;117;p17" title="Polar Bear, Polar Bear, What Do You Hear? [CC]">
            <a:hlinkClick r:id="rId4"/>
          </p:cNvPr>
          <p:cNvPicPr preferRelativeResize="0"/>
          <p:nvPr/>
        </p:nvPicPr>
        <p:blipFill>
          <a:blip r:embed="rId5">
            <a:alphaModFix/>
          </a:blip>
          <a:stretch>
            <a:fillRect/>
          </a:stretch>
        </p:blipFill>
        <p:spPr>
          <a:xfrm>
            <a:off x="444800" y="595381"/>
            <a:ext cx="1815025" cy="1361269"/>
          </a:xfrm>
          <a:prstGeom prst="rect">
            <a:avLst/>
          </a:prstGeom>
          <a:noFill/>
          <a:ln cap="flat" cmpd="sng" w="19050">
            <a:solidFill>
              <a:srgbClr val="000000"/>
            </a:solidFill>
            <a:prstDash val="solid"/>
            <a:round/>
            <a:headEnd len="sm" w="sm" type="none"/>
            <a:tailEnd len="sm" w="sm" type="none"/>
          </a:ln>
        </p:spPr>
      </p:pic>
      <p:pic>
        <p:nvPicPr>
          <p:cNvPr descr="READ ALOUD BOOKS FOR CHILDREN ~ Bedtime stories for kids - Tonight let's read: How to Ride a Polar Bear.&#10;&#10;(Caryl Hart &amp; Ed Eaves).&#10;&#10;A traditional read aloud bedtime story for toddlers and children, as told here by an open fire!&#10;&#10;(Bedtime stories for kids - read aloud books for children. A traditional read aloud bedtime story for toddlers and children - in English. Let's read stories and enjoy children's books!  Perfect short stories for use at home, kindergarten, preschool or nursery.)&#10;&#10;Also useful for people wishing to learn English - a must for novice English language students.&#10;&#10;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10;&#10;&#10;~~" id="118" name="Google Shape;118;p17" title="How to Ride a Polar Bear - Bedtime stories for kids, read aloud.">
            <a:hlinkClick r:id="rId6"/>
          </p:cNvPr>
          <p:cNvPicPr preferRelativeResize="0"/>
          <p:nvPr/>
        </p:nvPicPr>
        <p:blipFill>
          <a:blip r:embed="rId7">
            <a:alphaModFix/>
          </a:blip>
          <a:stretch>
            <a:fillRect/>
          </a:stretch>
        </p:blipFill>
        <p:spPr>
          <a:xfrm>
            <a:off x="2804725" y="595381"/>
            <a:ext cx="1815025" cy="1361269"/>
          </a:xfrm>
          <a:prstGeom prst="rect">
            <a:avLst/>
          </a:prstGeom>
          <a:noFill/>
          <a:ln cap="flat" cmpd="sng" w="19050">
            <a:solidFill>
              <a:srgbClr val="000000"/>
            </a:solidFill>
            <a:prstDash val="solid"/>
            <a:round/>
            <a:headEnd len="sm" w="sm" type="none"/>
            <a:tailEnd len="sm" w="sm" type="none"/>
          </a:ln>
        </p:spPr>
      </p:pic>
      <p:pic>
        <p:nvPicPr>
          <p:cNvPr descr="Summary: Polar Bear can't find his underwear. So his friend Mouse helps him look for it.&#10;&#10;This story shows kids terms like &quot;striped&quot; and &quot;itty-bitty.&quot; There's also counting up to ten in the video.&#10;&#10;Please subscribe to the channel for updates when a new educational video is posted." id="119" name="Google Shape;119;p17" title="Polar Bear's Underwear - Reading of Tupera Tupera's book">
            <a:hlinkClick r:id="rId8"/>
          </p:cNvPr>
          <p:cNvPicPr preferRelativeResize="0"/>
          <p:nvPr/>
        </p:nvPicPr>
        <p:blipFill>
          <a:blip r:embed="rId9">
            <a:alphaModFix/>
          </a:blip>
          <a:stretch>
            <a:fillRect/>
          </a:stretch>
        </p:blipFill>
        <p:spPr>
          <a:xfrm>
            <a:off x="444800" y="2119825"/>
            <a:ext cx="1815025" cy="1361275"/>
          </a:xfrm>
          <a:prstGeom prst="rect">
            <a:avLst/>
          </a:prstGeom>
          <a:noFill/>
          <a:ln cap="flat" cmpd="sng" w="19050">
            <a:solidFill>
              <a:srgbClr val="000000"/>
            </a:solidFill>
            <a:prstDash val="solid"/>
            <a:round/>
            <a:headEnd len="sm" w="sm" type="none"/>
            <a:tailEnd len="sm" w="sm" type="none"/>
          </a:ln>
        </p:spPr>
      </p:pic>
      <p:pic>
        <p:nvPicPr>
          <p:cNvPr descr="The Polar Bears Are Hungry &#10;by Carol Carrick (Author), Paul Carrick (Illustrator) &#10;&#10; Mother bear teaches her cubs how to swim and hunt seals. But when the ice melts earlier than usual—the result of a changing climate—there is not enough food to keep her milk rich or to feed her cubs.&#10;&#10;To purchase this book:  http://amzn.to/2is4f8e&#10;&#10;Accelerated Reader:&#10;ATOS Book Level: 2.7&#10;Interest Level: Lower Grades (LG K-3)&#10;AR Points: 0.5" id="120" name="Google Shape;120;p17" title="The Polar Bears Are Hungry | Children's Books Read Aloud">
            <a:hlinkClick r:id="rId10"/>
          </p:cNvPr>
          <p:cNvPicPr preferRelativeResize="0"/>
          <p:nvPr/>
        </p:nvPicPr>
        <p:blipFill>
          <a:blip r:embed="rId11">
            <a:alphaModFix/>
          </a:blip>
          <a:stretch>
            <a:fillRect/>
          </a:stretch>
        </p:blipFill>
        <p:spPr>
          <a:xfrm>
            <a:off x="2804725" y="2132125"/>
            <a:ext cx="1815025" cy="1361274"/>
          </a:xfrm>
          <a:prstGeom prst="rect">
            <a:avLst/>
          </a:prstGeom>
          <a:noFill/>
          <a:ln cap="flat" cmpd="sng" w="19050">
            <a:solidFill>
              <a:srgbClr val="000000"/>
            </a:solidFill>
            <a:prstDash val="solid"/>
            <a:round/>
            <a:headEnd len="sm" w="sm" type="none"/>
            <a:tailEnd len="sm" w="sm" type="none"/>
          </a:ln>
        </p:spPr>
      </p:pic>
      <p:pic>
        <p:nvPicPr>
          <p:cNvPr descr="Follow the Polar Bears by Sonia W. Black&#10;&#10;Age Range: 3 - 6 years&#10;Grade Level: Preschool - Grade 1&#10;Series: Hello Reader!&#10;Paperback: 32 pages&#10;Publisher: Scholastic&#10;Language: English&#10;&#10;*All material is owned by the creators mentioned in this video.*" id="121" name="Google Shape;121;p17" title="Follow the Polar Bears Read Along">
            <a:hlinkClick r:id="rId12"/>
          </p:cNvPr>
          <p:cNvPicPr preferRelativeResize="0"/>
          <p:nvPr/>
        </p:nvPicPr>
        <p:blipFill>
          <a:blip r:embed="rId13">
            <a:alphaModFix/>
          </a:blip>
          <a:stretch>
            <a:fillRect/>
          </a:stretch>
        </p:blipFill>
        <p:spPr>
          <a:xfrm>
            <a:off x="444800" y="3706031"/>
            <a:ext cx="1815025" cy="1361269"/>
          </a:xfrm>
          <a:prstGeom prst="rect">
            <a:avLst/>
          </a:prstGeom>
          <a:noFill/>
          <a:ln cap="flat" cmpd="sng" w="19050">
            <a:solidFill>
              <a:srgbClr val="000000"/>
            </a:solidFill>
            <a:prstDash val="solid"/>
            <a:round/>
            <a:headEnd len="sm" w="sm" type="none"/>
            <a:tailEnd len="sm" w="sm" type="none"/>
          </a:ln>
        </p:spPr>
      </p:pic>
      <p:pic>
        <p:nvPicPr>
          <p:cNvPr id="122" name="Google Shape;122;p17" title="The Polar Bear And The Snow Cloud Read Aloud Story">
            <a:hlinkClick r:id="rId14"/>
          </p:cNvPr>
          <p:cNvPicPr preferRelativeResize="0"/>
          <p:nvPr/>
        </p:nvPicPr>
        <p:blipFill>
          <a:blip r:embed="rId15">
            <a:alphaModFix/>
          </a:blip>
          <a:stretch>
            <a:fillRect/>
          </a:stretch>
        </p:blipFill>
        <p:spPr>
          <a:xfrm>
            <a:off x="2820350" y="3678337"/>
            <a:ext cx="1815025" cy="1361263"/>
          </a:xfrm>
          <a:prstGeom prst="rect">
            <a:avLst/>
          </a:prstGeom>
          <a:noFill/>
          <a:ln cap="flat" cmpd="sng" w="19050">
            <a:solidFill>
              <a:srgbClr val="000000"/>
            </a:solidFill>
            <a:prstDash val="solid"/>
            <a:round/>
            <a:headEnd len="sm" w="sm" type="none"/>
            <a:tailEnd len="sm" w="sm" type="none"/>
          </a:ln>
        </p:spPr>
      </p:pic>
      <p:sp>
        <p:nvSpPr>
          <p:cNvPr id="123" name="Google Shape;123;p17"/>
          <p:cNvSpPr txBox="1"/>
          <p:nvPr/>
        </p:nvSpPr>
        <p:spPr>
          <a:xfrm>
            <a:off x="2066550" y="-96075"/>
            <a:ext cx="5159100" cy="4716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Polar Bear: Fiction Books</a:t>
            </a:r>
            <a:endParaRPr b="1" sz="27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txBox="1"/>
          <p:nvPr>
            <p:ph type="ctrTitle"/>
          </p:nvPr>
        </p:nvSpPr>
        <p:spPr>
          <a:xfrm>
            <a:off x="311708" y="744575"/>
            <a:ext cx="8520600" cy="2052600"/>
          </a:xfrm>
          <a:prstGeom prst="rect">
            <a:avLst/>
          </a:prstGeom>
          <a:ln cap="flat" cmpd="sng" w="19050">
            <a:solidFill>
              <a:srgbClr val="000000"/>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8"/>
          <p:cNvSpPr txBox="1"/>
          <p:nvPr>
            <p:ph idx="1" type="subTitle"/>
          </p:nvPr>
        </p:nvSpPr>
        <p:spPr>
          <a:xfrm>
            <a:off x="311700" y="2834125"/>
            <a:ext cx="8520600" cy="792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0" name="Google Shape;130;p18"/>
          <p:cNvPicPr preferRelativeResize="0"/>
          <p:nvPr/>
        </p:nvPicPr>
        <p:blipFill>
          <a:blip r:embed="rId3">
            <a:alphaModFix/>
          </a:blip>
          <a:stretch>
            <a:fillRect/>
          </a:stretch>
        </p:blipFill>
        <p:spPr>
          <a:xfrm>
            <a:off x="0" y="-882725"/>
            <a:ext cx="10896600" cy="6010150"/>
          </a:xfrm>
          <a:prstGeom prst="rect">
            <a:avLst/>
          </a:prstGeom>
          <a:noFill/>
          <a:ln cap="flat" cmpd="sng" w="19050">
            <a:solidFill>
              <a:srgbClr val="000000"/>
            </a:solidFill>
            <a:prstDash val="solid"/>
            <a:round/>
            <a:headEnd len="sm" w="sm" type="none"/>
            <a:tailEnd len="sm" w="sm" type="none"/>
          </a:ln>
        </p:spPr>
      </p:pic>
      <p:sp>
        <p:nvSpPr>
          <p:cNvPr id="131" name="Google Shape;131;p18"/>
          <p:cNvSpPr txBox="1"/>
          <p:nvPr/>
        </p:nvSpPr>
        <p:spPr>
          <a:xfrm>
            <a:off x="1228350" y="-96075"/>
            <a:ext cx="6780000" cy="4716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Polar Bear: Nonfiction Books &amp; Videos</a:t>
            </a:r>
            <a:endParaRPr b="1" sz="2700">
              <a:latin typeface="Comic Sans MS"/>
              <a:ea typeface="Comic Sans MS"/>
              <a:cs typeface="Comic Sans MS"/>
              <a:sym typeface="Comic Sans MS"/>
            </a:endParaRPr>
          </a:p>
        </p:txBody>
      </p:sp>
      <p:pic>
        <p:nvPicPr>
          <p:cNvPr descr="Polar bears/ nonfiction books/ kids books/learn English/learn to read/reading for kids/ stay home stay safe" id="132" name="Google Shape;132;p18" title="Polar bears/ nonfiction books/ kids books/learn English/learn to read/reading for kids">
            <a:hlinkClick r:id="rId4"/>
          </p:cNvPr>
          <p:cNvPicPr preferRelativeResize="0"/>
          <p:nvPr/>
        </p:nvPicPr>
        <p:blipFill>
          <a:blip r:embed="rId5">
            <a:alphaModFix/>
          </a:blip>
          <a:stretch>
            <a:fillRect/>
          </a:stretch>
        </p:blipFill>
        <p:spPr>
          <a:xfrm>
            <a:off x="387900" y="619700"/>
            <a:ext cx="1848074" cy="1386050"/>
          </a:xfrm>
          <a:prstGeom prst="rect">
            <a:avLst/>
          </a:prstGeom>
          <a:noFill/>
          <a:ln>
            <a:noFill/>
          </a:ln>
        </p:spPr>
      </p:pic>
      <p:pic>
        <p:nvPicPr>
          <p:cNvPr descr="WOAH! Learn all about polar bears in this video for kids! You will find out why polar bears are so special as we talk about what makes them unique in the animal kingdom and share about how they live their lives! It is going to be fun!&#10; &#10;❤ Homeschool Pop? Join our team and get tattoos here: http://homeschoolpop.com&#10;&#10;☃ You are SO cool! Say hello below, we would love to hear from you!&#10;&#10;Thanks for watching this Homeschool Pop educational animal video on polar bears for kids!&#10;&#10;&#10;Thanks again and we hope to see you next video!!&#10;&#10;Homeschool Pop Team&#10;&#10;&#10;&#10;Polar Bears for Kids" id="133" name="Google Shape;133;p18" title="Polar Bears for Kids">
            <a:hlinkClick r:id="rId6"/>
          </p:cNvPr>
          <p:cNvPicPr preferRelativeResize="0"/>
          <p:nvPr/>
        </p:nvPicPr>
        <p:blipFill>
          <a:blip r:embed="rId7">
            <a:alphaModFix/>
          </a:blip>
          <a:stretch>
            <a:fillRect/>
          </a:stretch>
        </p:blipFill>
        <p:spPr>
          <a:xfrm>
            <a:off x="420025" y="3544669"/>
            <a:ext cx="1848074" cy="1386057"/>
          </a:xfrm>
          <a:prstGeom prst="rect">
            <a:avLst/>
          </a:prstGeom>
          <a:noFill/>
          <a:ln>
            <a:noFill/>
          </a:ln>
        </p:spPr>
      </p:pic>
      <p:pic>
        <p:nvPicPr>
          <p:cNvPr descr="https://patreon.com/freeschool - Help support more content like this!&#10;Polar bears are classified as marine mammals (just like seals, whales, and dolphins) because they spend so much time out on the sea ice and depend on the ocean to live. Of course, unlike whales, polar bears can walk and even run on land. Polar bears are generally considered the biggest bears on earth!&#10;&#10;Like this video if you want to see more videos about ANIMALS!&#10;&#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 id="134" name="Google Shape;134;p18" title="All About Polar Bears for Kids: Polar Bears for Children - FreeSchool">
            <a:hlinkClick r:id="rId8"/>
          </p:cNvPr>
          <p:cNvPicPr preferRelativeResize="0"/>
          <p:nvPr/>
        </p:nvPicPr>
        <p:blipFill>
          <a:blip r:embed="rId9">
            <a:alphaModFix/>
          </a:blip>
          <a:stretch>
            <a:fillRect/>
          </a:stretch>
        </p:blipFill>
        <p:spPr>
          <a:xfrm>
            <a:off x="2831800" y="3620869"/>
            <a:ext cx="1848074" cy="1386056"/>
          </a:xfrm>
          <a:prstGeom prst="rect">
            <a:avLst/>
          </a:prstGeom>
          <a:noFill/>
          <a:ln>
            <a:noFill/>
          </a:ln>
        </p:spPr>
      </p:pic>
      <p:pic>
        <p:nvPicPr>
          <p:cNvPr id="135" name="Google Shape;135;p18" title="National Geographic Kids- polar bear">
            <a:hlinkClick r:id="rId10"/>
          </p:cNvPr>
          <p:cNvPicPr preferRelativeResize="0"/>
          <p:nvPr/>
        </p:nvPicPr>
        <p:blipFill>
          <a:blip r:embed="rId11">
            <a:alphaModFix/>
          </a:blip>
          <a:stretch>
            <a:fillRect/>
          </a:stretch>
        </p:blipFill>
        <p:spPr>
          <a:xfrm>
            <a:off x="405800" y="2082181"/>
            <a:ext cx="1848074" cy="1386056"/>
          </a:xfrm>
          <a:prstGeom prst="rect">
            <a:avLst/>
          </a:prstGeom>
          <a:noFill/>
          <a:ln>
            <a:noFill/>
          </a:ln>
        </p:spPr>
      </p:pic>
      <p:pic>
        <p:nvPicPr>
          <p:cNvPr id="136" name="Google Shape;136;p18" title="Polar Bear Nonfiction and Labeling">
            <a:hlinkClick r:id="rId12"/>
          </p:cNvPr>
          <p:cNvPicPr preferRelativeResize="0"/>
          <p:nvPr/>
        </p:nvPicPr>
        <p:blipFill>
          <a:blip r:embed="rId13">
            <a:alphaModFix/>
          </a:blip>
          <a:stretch>
            <a:fillRect/>
          </a:stretch>
        </p:blipFill>
        <p:spPr>
          <a:xfrm>
            <a:off x="2787750" y="2125350"/>
            <a:ext cx="1848074" cy="1386026"/>
          </a:xfrm>
          <a:prstGeom prst="rect">
            <a:avLst/>
          </a:prstGeom>
          <a:noFill/>
          <a:ln>
            <a:noFill/>
          </a:ln>
        </p:spPr>
      </p:pic>
      <p:pic>
        <p:nvPicPr>
          <p:cNvPr id="137" name="Google Shape;137;p18" title="Polar Bears by Gail Gibbons">
            <a:hlinkClick r:id="rId14"/>
          </p:cNvPr>
          <p:cNvPicPr preferRelativeResize="0"/>
          <p:nvPr/>
        </p:nvPicPr>
        <p:blipFill>
          <a:blip r:embed="rId15">
            <a:alphaModFix/>
          </a:blip>
          <a:stretch>
            <a:fillRect/>
          </a:stretch>
        </p:blipFill>
        <p:spPr>
          <a:xfrm>
            <a:off x="2755600" y="619694"/>
            <a:ext cx="1848074" cy="13860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ctrTitle"/>
          </p:nvPr>
        </p:nvSpPr>
        <p:spPr>
          <a:xfrm>
            <a:off x="311708" y="4397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19"/>
          <p:cNvSpPr txBox="1"/>
          <p:nvPr>
            <p:ph idx="1" type="subTitle"/>
          </p:nvPr>
        </p:nvSpPr>
        <p:spPr>
          <a:xfrm>
            <a:off x="311700" y="26055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44" name="Google Shape;144;p1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5" name="Google Shape;145;p19"/>
          <p:cNvSpPr txBox="1"/>
          <p:nvPr/>
        </p:nvSpPr>
        <p:spPr>
          <a:xfrm>
            <a:off x="2479250" y="211950"/>
            <a:ext cx="4535700" cy="471600"/>
          </a:xfrm>
          <a:prstGeom prst="rect">
            <a:avLst/>
          </a:prstGeom>
          <a:solidFill>
            <a:srgbClr val="B6D7A8"/>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Bears: Music &amp; Movement</a:t>
            </a:r>
            <a:endParaRPr b="1" sz="2700">
              <a:latin typeface="Comic Sans MS"/>
              <a:ea typeface="Comic Sans MS"/>
              <a:cs typeface="Comic Sans MS"/>
              <a:sym typeface="Comic Sans MS"/>
            </a:endParaRPr>
          </a:p>
        </p:txBody>
      </p:sp>
      <p:pic>
        <p:nvPicPr>
          <p:cNvPr id="146" name="Google Shape;146;p19"/>
          <p:cNvPicPr preferRelativeResize="0"/>
          <p:nvPr/>
        </p:nvPicPr>
        <p:blipFill>
          <a:blip r:embed="rId4">
            <a:alphaModFix/>
          </a:blip>
          <a:stretch>
            <a:fillRect/>
          </a:stretch>
        </p:blipFill>
        <p:spPr>
          <a:xfrm>
            <a:off x="568578" y="3474325"/>
            <a:ext cx="1437251" cy="1586375"/>
          </a:xfrm>
          <a:prstGeom prst="rect">
            <a:avLst/>
          </a:prstGeom>
          <a:noFill/>
          <a:ln>
            <a:noFill/>
          </a:ln>
        </p:spPr>
      </p:pic>
      <p:pic>
        <p:nvPicPr>
          <p:cNvPr id="147" name="Google Shape;147;p19"/>
          <p:cNvPicPr preferRelativeResize="0"/>
          <p:nvPr/>
        </p:nvPicPr>
        <p:blipFill>
          <a:blip r:embed="rId5">
            <a:alphaModFix/>
          </a:blip>
          <a:stretch>
            <a:fillRect/>
          </a:stretch>
        </p:blipFill>
        <p:spPr>
          <a:xfrm>
            <a:off x="7569725" y="211950"/>
            <a:ext cx="886275" cy="886275"/>
          </a:xfrm>
          <a:prstGeom prst="rect">
            <a:avLst/>
          </a:prstGeom>
          <a:noFill/>
          <a:ln>
            <a:noFill/>
          </a:ln>
        </p:spPr>
      </p:pic>
      <p:pic>
        <p:nvPicPr>
          <p:cNvPr id="148" name="Google Shape;148;p19"/>
          <p:cNvPicPr preferRelativeResize="0"/>
          <p:nvPr/>
        </p:nvPicPr>
        <p:blipFill>
          <a:blip r:embed="rId5">
            <a:alphaModFix/>
          </a:blip>
          <a:stretch>
            <a:fillRect/>
          </a:stretch>
        </p:blipFill>
        <p:spPr>
          <a:xfrm>
            <a:off x="7874525" y="516750"/>
            <a:ext cx="886275" cy="886275"/>
          </a:xfrm>
          <a:prstGeom prst="rect">
            <a:avLst/>
          </a:prstGeom>
          <a:noFill/>
          <a:ln>
            <a:noFill/>
          </a:ln>
        </p:spPr>
      </p:pic>
      <p:pic>
        <p:nvPicPr>
          <p:cNvPr id="149" name="Google Shape;149;p19"/>
          <p:cNvPicPr preferRelativeResize="0"/>
          <p:nvPr/>
        </p:nvPicPr>
        <p:blipFill>
          <a:blip r:embed="rId5">
            <a:alphaModFix/>
          </a:blip>
          <a:stretch>
            <a:fillRect/>
          </a:stretch>
        </p:blipFill>
        <p:spPr>
          <a:xfrm>
            <a:off x="1452875" y="388425"/>
            <a:ext cx="471601" cy="471601"/>
          </a:xfrm>
          <a:prstGeom prst="rect">
            <a:avLst/>
          </a:prstGeom>
          <a:noFill/>
          <a:ln>
            <a:noFill/>
          </a:ln>
        </p:spPr>
      </p:pic>
      <p:pic>
        <p:nvPicPr>
          <p:cNvPr id="150" name="Google Shape;150;p19"/>
          <p:cNvPicPr preferRelativeResize="0"/>
          <p:nvPr/>
        </p:nvPicPr>
        <p:blipFill>
          <a:blip r:embed="rId5">
            <a:alphaModFix/>
          </a:blip>
          <a:stretch>
            <a:fillRect/>
          </a:stretch>
        </p:blipFill>
        <p:spPr>
          <a:xfrm>
            <a:off x="1221050" y="364350"/>
            <a:ext cx="471601" cy="471601"/>
          </a:xfrm>
          <a:prstGeom prst="rect">
            <a:avLst/>
          </a:prstGeom>
          <a:noFill/>
          <a:ln>
            <a:noFill/>
          </a:ln>
        </p:spPr>
      </p:pic>
      <p:pic>
        <p:nvPicPr>
          <p:cNvPr descr="The song in this video was created by Greg and Steve off the kids in action cd.  It can purchased online or probably at your local teacher's store.   They have several great kids cd's.  My kids loved this song and so we made the video and hope your kids enjoy it too.   Regarding the part that says wheat is illegal.  It is not but when I made this video my daughter was on a GFCF diet and was not allowed to have wheat.    Hope you enjoy the video.  &#10; &#10; Copyright Disclaimer Under Section 107 of the Copyright Act 1976, allowance is made for &quot;fair use&quot; for purposes such as criticism, comment, news reporting, teaching, scholarship, and research. Fair use is a use permitted by copyright statute that might otherwise be infringing. Non-profit, educational or personal use tips the balance in favor of fair use. &#10;I did not create nor take credit for the songs used in this video&quot;" id="151" name="Google Shape;151;p19" title="I'm Going On A Bear Hunt.">
            <a:hlinkClick r:id="rId6"/>
          </p:cNvPr>
          <p:cNvPicPr preferRelativeResize="0"/>
          <p:nvPr/>
        </p:nvPicPr>
        <p:blipFill>
          <a:blip r:embed="rId7">
            <a:alphaModFix/>
          </a:blip>
          <a:stretch>
            <a:fillRect/>
          </a:stretch>
        </p:blipFill>
        <p:spPr>
          <a:xfrm>
            <a:off x="3040550" y="3899572"/>
            <a:ext cx="1216500" cy="809277"/>
          </a:xfrm>
          <a:prstGeom prst="rect">
            <a:avLst/>
          </a:prstGeom>
          <a:noFill/>
          <a:ln cap="flat" cmpd="sng" w="19050">
            <a:solidFill>
              <a:srgbClr val="000000"/>
            </a:solidFill>
            <a:prstDash val="solid"/>
            <a:round/>
            <a:headEnd len="sm" w="sm" type="none"/>
            <a:tailEnd len="sm" w="sm" type="none"/>
          </a:ln>
        </p:spPr>
      </p:pic>
      <p:sp>
        <p:nvSpPr>
          <p:cNvPr id="152" name="Google Shape;152;p19"/>
          <p:cNvSpPr txBox="1"/>
          <p:nvPr/>
        </p:nvSpPr>
        <p:spPr>
          <a:xfrm>
            <a:off x="2992150" y="3530925"/>
            <a:ext cx="1290900" cy="3792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Poppins"/>
                <a:ea typeface="Poppins"/>
                <a:cs typeface="Poppins"/>
                <a:sym typeface="Poppins"/>
              </a:rPr>
              <a:t>We’re Goin On a Bear Hunt</a:t>
            </a:r>
            <a:endParaRPr b="1" sz="900">
              <a:latin typeface="Poppins"/>
              <a:ea typeface="Poppins"/>
              <a:cs typeface="Poppins"/>
              <a:sym typeface="Poppins"/>
            </a:endParaRPr>
          </a:p>
        </p:txBody>
      </p:sp>
      <p:pic>
        <p:nvPicPr>
          <p:cNvPr descr="SHOP at http://www.GUMMYBEARSHOP.com&#10;Subscribe to my real channel at http://www.youtube.com/gummybearintl&#10;&#10;&#10;From the CD &quot;I Am Your Gummy Bear&quot;.&#10;Also from the DVD &quot;I Am A Gummy Bear&quot;.&#10;Available on Amazon at: http://tinyurl.com/gummybeardvd&#10;Shirts and merch - http://www.gummytees.com&#10;&#10;Available on iTunes at: http://tinyurl.com/itunesgummybear&#10;Available on Amazon at: http://tinyurl.com/gummybearcd&#10;&#10;&#10;GUMMIBÄR T-SHIRTS AND MERCH: http://imagummybear.spreadshirt.com&#10;&#10;Sign up for the Gummibär mailing list to win great prizes! - http://www.gummibar.net/newsletter&#10;&#10;PLAY GUMMIBÄR (THE GUMMY BEAR) GAME: http://www.gummybeargame.com&#10;&#10;VISIT ON FACEBOOK: http://www.facebook.com/funnygummy&#10;&#10;FOLLOW ON TWITTER: http://www.twitter.com/imagummybear&#10;&#10;VISIT ON MYSPACE: http://www.myspace.com/funnygummy&#10;&#10;FOLLOW ON PINTEREST: http://www.pinterest.com/imagummybear&#10;&#10;SEND A GUMMIBÄR ECARD: http://www.funnygummy.com&#10;&#10;GUMMIBÄR JAPAN: http://www.gummybear.jp&#10;&#10;OSITO GOMINOLA: http://www.ositogominola.mx&#10;&#10;&#10;The original 30 second video for Itt Van A Gumimaci, the Hungarian version of I Am A Gummy Bear, debuted on the internet in August of 2006. It quickly went viral, gaining hundreds of thousands of views as the popularity of this catchy song and funny character increased and spread by word of mouth. A 30 second English version was then created which helped to increase the clip's popularity and views rocketed up into the millions. By the summer of 2007, the final full length 2:30 version was released and it has been gaining views and viewers ever since.&#10;&#10;* I Am A Gummy Bear (The Gummy Bear Song) has been recorded in over 25 languages and has been released in more than 40 countries world-wide.&#10;&#10;* Every day, the online videos for The Gummy Bear Song are watched more than 1 million times.&#10;&#10;Chart Positions include:&#10;&#10;USA&#10;# 1 Dance Singles Chart -- iTunes&#10;# 1 Dance Ringtone Chart -- iTunes&#10;&#10;Canada&#10;Hot 100 Pop Singles Sales Chart&#10;# 1 Dance Singles Chart -- iTunes&#10;&#10;Greece&#10;# 1 Pop Singles Chart iTunes&#10;&#10;Hungary&#10;# 1 Pop Singles Chart iTunes&#10;# 1 Pop Ringtones Chart iTunes&#10;&#10;Sweden&#10;# 2 Pop Singles Sales Chart&#10;&#10;Australia&#10;# 2 Pop Singles Sales Chart&#10;&#10;Norway&#10;# 5 Pop Singles Sales Chart&#10;&#10;France&#10;# 8 Pop Singles Sales Chart (52 weeks in the Top 40)&#10;&#10;Japan&#10;Top 10 Pop Digital Downloads&#10;&#10;Poland&#10;# 1 Pop Ringtones Chart&#10;&#10;Germany&#10;# 1 Ringtone Download AOL &amp; Vodaphone Charts&#10;&#10;Russia&#10;# 1 Pop Downloads Chart&#10;&#10;Mexico&#10;# 1 Pop Downloads Chart&#10;&#10;Sales Certification Awards Include:&#10;&#10;Sweden&#10;Single Certified Gold&#10;&#10;Hungary&#10;Single Certified Gold&#10;&#10;Russia&#10;Single Certified Gold&#10;&#10;Australia&#10;Single Certified Gold&#10;&#10;Spain&#10;Single Certified Gold" id="153" name="Google Shape;153;p19" title="The Gummy Bear Song - Long English Version">
            <a:hlinkClick r:id="rId8"/>
          </p:cNvPr>
          <p:cNvPicPr preferRelativeResize="0"/>
          <p:nvPr/>
        </p:nvPicPr>
        <p:blipFill>
          <a:blip r:embed="rId9">
            <a:alphaModFix/>
          </a:blip>
          <a:stretch>
            <a:fillRect/>
          </a:stretch>
        </p:blipFill>
        <p:spPr>
          <a:xfrm>
            <a:off x="2964350" y="1868550"/>
            <a:ext cx="1371475" cy="968175"/>
          </a:xfrm>
          <a:prstGeom prst="rect">
            <a:avLst/>
          </a:prstGeom>
          <a:noFill/>
          <a:ln cap="flat" cmpd="sng" w="19050">
            <a:solidFill>
              <a:srgbClr val="000000"/>
            </a:solidFill>
            <a:prstDash val="solid"/>
            <a:round/>
            <a:headEnd len="sm" w="sm" type="none"/>
            <a:tailEnd len="sm" w="sm" type="none"/>
          </a:ln>
        </p:spPr>
      </p:pic>
      <p:sp>
        <p:nvSpPr>
          <p:cNvPr id="154" name="Google Shape;154;p19"/>
          <p:cNvSpPr txBox="1"/>
          <p:nvPr/>
        </p:nvSpPr>
        <p:spPr>
          <a:xfrm>
            <a:off x="2966925" y="1580150"/>
            <a:ext cx="1371600" cy="2958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Poppins"/>
                <a:ea typeface="Poppins"/>
                <a:cs typeface="Poppins"/>
                <a:sym typeface="Poppins"/>
              </a:rPr>
              <a:t>Gummy Bear Song</a:t>
            </a:r>
            <a:endParaRPr b="1" sz="900">
              <a:latin typeface="Poppins"/>
              <a:ea typeface="Poppins"/>
              <a:cs typeface="Poppins"/>
              <a:sym typeface="Poppins"/>
            </a:endParaRPr>
          </a:p>
        </p:txBody>
      </p:sp>
      <p:pic>
        <p:nvPicPr>
          <p:cNvPr descr="The Kiboomers!  Teddy Bear Teddy Bear Turn Around! Children songs for circle time!&#10;★Get this song on iTunes: https://itunes.apple.com/us/album/top-30-award-winning-toddler/id1034155232&#10;Watch our 'Teddy Bear, Teddy Bear, Turn Around' video and follow along!&#10;&#10;*******&#10;TEDDY BEAR TEDDY BEAR TURN AROUND SONG LYRICS&#10;&#10;Teddy Bear Teddy Bear Turn Around&#10;Now, for you all you teddy bears out there, it’s time to get up on your feet&#10;and get moving!&#10;Yeehaw!&#10;Teddy Bear&#10;Teddy Bear&#10;Turn around&#10;Teddy Bear&#10;Teddy Bear&#10;Touch the ground&#10;Teddy Bear&#10;Teddy Bear&#10;Reach up high&#10;Teddy Bear&#10;Teddy Bear&#10;Touch the sky&#10;Reach way up! Good job.&#10;Teddy Bear&#10;Teddy Bear&#10;Find your nose&#10;Teddy Bear&#10;Teddy Bear&#10;Touch your toes&#10;Teddy Bear&#10;Teddy Bear&#10;Touch your knees&#10;Teddy Bear&#10;Teddy Bear&#10;Sit down please&#10;Teddy Bear&#10;Teddy Bear&#10;Sit down please&#10;&#10;&#10;&#10;*****&#10;Song: Teddy Bear Songs for Kids (Circle Time Songs for Children)&#10;Music: The Kiboomers&#10;Animation: Quack Quack Design&#10;Vocals: Christopher Pennington" id="155" name="Google Shape;155;p19" title="Teddy Bear Teddy Bear Turn Around | Circle Time Song for Preschool | The Kiboomers">
            <a:hlinkClick r:id="rId10"/>
          </p:cNvPr>
          <p:cNvPicPr preferRelativeResize="0"/>
          <p:nvPr/>
        </p:nvPicPr>
        <p:blipFill>
          <a:blip r:embed="rId11">
            <a:alphaModFix/>
          </a:blip>
          <a:stretch>
            <a:fillRect/>
          </a:stretch>
        </p:blipFill>
        <p:spPr>
          <a:xfrm>
            <a:off x="6255550" y="3833575"/>
            <a:ext cx="1216500" cy="912375"/>
          </a:xfrm>
          <a:prstGeom prst="rect">
            <a:avLst/>
          </a:prstGeom>
          <a:noFill/>
          <a:ln cap="flat" cmpd="sng" w="19050">
            <a:solidFill>
              <a:srgbClr val="000000"/>
            </a:solidFill>
            <a:prstDash val="solid"/>
            <a:round/>
            <a:headEnd len="sm" w="sm" type="none"/>
            <a:tailEnd len="sm" w="sm" type="none"/>
          </a:ln>
        </p:spPr>
      </p:pic>
      <p:sp>
        <p:nvSpPr>
          <p:cNvPr id="156" name="Google Shape;156;p19"/>
          <p:cNvSpPr txBox="1"/>
          <p:nvPr/>
        </p:nvSpPr>
        <p:spPr>
          <a:xfrm>
            <a:off x="6379225" y="3390875"/>
            <a:ext cx="940500" cy="4716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800">
                <a:latin typeface="Poppins"/>
                <a:ea typeface="Poppins"/>
                <a:cs typeface="Poppins"/>
                <a:sym typeface="Poppins"/>
              </a:rPr>
              <a:t>Teddy Bear, </a:t>
            </a:r>
            <a:endParaRPr b="1" sz="800">
              <a:latin typeface="Poppins"/>
              <a:ea typeface="Poppins"/>
              <a:cs typeface="Poppins"/>
              <a:sym typeface="Poppins"/>
            </a:endParaRPr>
          </a:p>
          <a:p>
            <a:pPr indent="0" lvl="0" marL="0" rtl="0" algn="ctr">
              <a:spcBef>
                <a:spcPts val="0"/>
              </a:spcBef>
              <a:spcAft>
                <a:spcPts val="0"/>
              </a:spcAft>
              <a:buNone/>
            </a:pPr>
            <a:r>
              <a:rPr b="1" lang="en" sz="800">
                <a:latin typeface="Poppins"/>
                <a:ea typeface="Poppins"/>
                <a:cs typeface="Poppins"/>
                <a:sym typeface="Poppins"/>
              </a:rPr>
              <a:t>Teddy Bear</a:t>
            </a:r>
            <a:endParaRPr b="1" sz="800">
              <a:latin typeface="Poppins"/>
              <a:ea typeface="Poppins"/>
              <a:cs typeface="Poppins"/>
              <a:sym typeface="Poppins"/>
            </a:endParaRPr>
          </a:p>
          <a:p>
            <a:pPr indent="0" lvl="0" marL="0" rtl="0" algn="ctr">
              <a:spcBef>
                <a:spcPts val="0"/>
              </a:spcBef>
              <a:spcAft>
                <a:spcPts val="0"/>
              </a:spcAft>
              <a:buNone/>
            </a:pPr>
            <a:r>
              <a:rPr b="1" lang="en" sz="800">
                <a:latin typeface="Poppins"/>
                <a:ea typeface="Poppins"/>
                <a:cs typeface="Poppins"/>
                <a:sym typeface="Poppins"/>
              </a:rPr>
              <a:t>Turn Around</a:t>
            </a:r>
            <a:endParaRPr b="1" sz="800">
              <a:latin typeface="Poppins"/>
              <a:ea typeface="Poppins"/>
              <a:cs typeface="Poppins"/>
              <a:sym typeface="Poppins"/>
            </a:endParaRPr>
          </a:p>
        </p:txBody>
      </p:sp>
      <p:pic>
        <p:nvPicPr>
          <p:cNvPr descr="The Kiboomers! Where is Bear?  Hibernation song. Lyric video.&#10;★Get this song on iTunes: https://itunes.apple.com/us/album/winter-spring-summer-fall/id1034154828&#10;Kid Song Lyrics, Music &amp; Video. 3,000+ Children Songs to Discover on http://www.BusSongs.com&#10;Watch our ‘Where Is Hibernating Bear’ video with song lyrics and sing along with the kids!&#10;&#10;&quot;WHERE IS HIBERNATING BEAR SONG LYRICS FOR KIDS' | 'WINTER HIBERNATING BEAR SONG LYRICS'&#10;&#10;Where is bear? &#10;Where is bear?&#10;&#10;Here I am&#10;Here I am&#10;&#10;How are you this winter?&#10;Very tired, I thank you&#10;&#10;Go to sleep, &#10;Go to sleep!&#10;&#10;&#10;&#10;&#10;*********&#10;We're Social, too!&#10;website: http://the kiboomers.com&#10;facebook: http://facebook.com/kiboomu&#10;twitter: http://twitter.com/kiboomu&#10;pinterest: http://pinterest.com/kiboomu&#10;*******&#10;Song: &quot;Where Is Hibernating Bear Song&quot; (Winter Song Lyrics for Kids)&#10;Music Band: The Kiboomers&#10;Animation: Subcutaneo&#10;Vocals &amp; Arrangement: Wendy Wiseman and Christopher Pennington from The Kiboomers&#10;&#10;WINTER SONGS FOR KIDS | ANIMAL SONGS FOR KIDS | BEAR SONGS FOR CHILDREN" id="157" name="Google Shape;157;p19" title="Where Is Bear | Hibernation Song | Hibernation for Kids | Lyric Video | Kiboomers">
            <a:hlinkClick r:id="rId12"/>
          </p:cNvPr>
          <p:cNvPicPr preferRelativeResize="0"/>
          <p:nvPr/>
        </p:nvPicPr>
        <p:blipFill>
          <a:blip r:embed="rId13">
            <a:alphaModFix/>
          </a:blip>
          <a:stretch>
            <a:fillRect/>
          </a:stretch>
        </p:blipFill>
        <p:spPr>
          <a:xfrm>
            <a:off x="4650625" y="1875050"/>
            <a:ext cx="1290900" cy="809275"/>
          </a:xfrm>
          <a:prstGeom prst="rect">
            <a:avLst/>
          </a:prstGeom>
          <a:noFill/>
          <a:ln cap="flat" cmpd="sng" w="19050">
            <a:solidFill>
              <a:srgbClr val="000000"/>
            </a:solidFill>
            <a:prstDash val="solid"/>
            <a:round/>
            <a:headEnd len="sm" w="sm" type="none"/>
            <a:tailEnd len="sm" w="sm" type="none"/>
          </a:ln>
        </p:spPr>
      </p:pic>
      <p:sp>
        <p:nvSpPr>
          <p:cNvPr id="158" name="Google Shape;158;p19"/>
          <p:cNvSpPr txBox="1"/>
          <p:nvPr/>
        </p:nvSpPr>
        <p:spPr>
          <a:xfrm>
            <a:off x="4646975" y="1566475"/>
            <a:ext cx="1290900" cy="3432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Poppins"/>
                <a:ea typeface="Poppins"/>
                <a:cs typeface="Poppins"/>
                <a:sym typeface="Poppins"/>
              </a:rPr>
              <a:t>Hibernation Song</a:t>
            </a:r>
            <a:endParaRPr b="1" sz="900">
              <a:latin typeface="Poppins"/>
              <a:ea typeface="Poppins"/>
              <a:cs typeface="Poppins"/>
              <a:sym typeface="Poppins"/>
            </a:endParaRPr>
          </a:p>
        </p:txBody>
      </p:sp>
      <p:pic>
        <p:nvPicPr>
          <p:cNvPr descr="Get the Super Simple App for iOS now 😍 ► http://apple.co/2nW5hPd&#10;We're learning the prepositions &quot;over&quot;, &quot;across&quot;, &quot;through&quot;, and &quot;up&quot; in this Super Simple version of the nursery rhyme, &quot;The Bear Went Over The Mountain&quot;! 🎶 The bear went over the mountain, the bear went over the mountain, the bear went over the mountain, to see what she could see. And all that she could see, and all that she could see, was the other side of the mountain, the other side of the mountain, the other side of the mountain, was all that she could see. 🎶&#10;&#10;Listen to Super Simple Songs on Spotify: https://spoti.fi/2ofnaZg&#10;Listen to Super Simple Songs on Apple Music: https://apple.co/2pBcg0j&#10;Or, just ask your smart speaker to play Super Simple Songs!&#10;&#10;PARENTS AND TEACHERS: Thank you so much for watching Super Simple Songs with your families and/or students. If your young ones are watching without supervision, we recommend some of the following viewing options:&#10;► SUPER SIMPLE APP -- http://bit.ly/SuperSimpleApp&#10;Be the first to watch new Super Simple videos in the Super Simple App! Ad-free and designed for young learners.&#10;► DOWNLOAD -- http://bit.ly/SuperSimpleShop&#10;Videos from all Super Simple channels are available for purchase at the Super Simple online shop. You can also find some DVDs there.&#10;► YOUTUBE KIDS -- http://bit.ly/You-Tube-Kids&#10;Designed to make it safer and simpler for young ones to watch online video, YouTube Kids includes a suite of parental controls so you can tailor the experience to suit your family’s needs.&#10;► AMAZON VIDEO&#10;Are you an Amazon Prime member? Watch Super Simple videos ad-free on Amazon Prime Video. Just search for “Super Simple.”&#10;► KHAN ACADEMY KIDS -- http://bit.ly/KhanKids-App&#10;Super Simple has partnered with Khan Academy on their latest app designed for preschoolers. You’ll find Super Simple Songs worked into the curriculum throughout the app.&#10;► PLAYKIDS -- http://bit.ly/Play-Kids&#10;Do you have the PlayKids app? You can find many of our Super Simple Songs and programs in the app!&#10;&#10;FREE SUPER SIMPLE TEACHING RESOURCES: http://bit.ly/SSFree-Resources&#10;&#10;SOCIAL MEDIA:&#10;Super Simple Newsletter Sign Up: http://bit.ly/SuperSimpleSignUp&#10;Facebook: http://bit.ly/SuperSimpleFacebook&#10;Instagram: http://bit.ly/SuperSimpleInsta&#10;Twitter: http://bit.ly/SuperSimpleTwitter&#10;Pinterest: http://bit.ly/SuperSimplePinterest&#10;&#10;LYRICS:&#10;The bear went over the mountain,&#10;the bear went over the mountain,&#10;the bear went over the mountain,&#10;to see what she could see.&#10;And all that she could see,&#10;and all that she could see,&#10;was the other side of the mountain,&#10;the other side of the mountain,&#10;the other side of the mountain,&#10;was all that she could see.&#10;&#10;The bear went across the river,&#10;the bear went across the river,&#10;the bear went across the river,&#10;to see what she could see.&#10;And all that she could see,&#10;and all that she could see,&#10;was the other side of the river,&#10;the other side of the river,&#10;the other side of the river,&#10;was all that she could see.&#10;&#10;The bear went through the forest,&#10;the bear went through the forest,&#10;the bear went through the forest,&#10;to see what she could see.&#10;And all that she could see,&#10;and all that she could see,&#10;was the other side of the forest,&#10;the other side of the forest,&#10;the other side of the forest,&#10;was all that she could see.&#10;&#10;The bear climbed up the big tree,&#10;the bear climbed up the big tree,&#10;the bear climbed up the big tree,&#10;to see what she could see.&#10;And all that she could see,&#10;and all that she could see, &#10;was the forest, river, and mountain,&#10;the forest, river, and mountain, &#10;the forest, river, and mountain, &#10;was all that she could see. &#10;Was all that she could see.&#10;&#10;*****&#10;Super Simple Songs® and Super Simple Learning® are registered trademarks of Skyship Entertainment Company.&#10;&#10;#nurseryrhymes #kidssongs #childrensmusic #supersimplesongs" id="159" name="Google Shape;159;p19" title="The Bear Went Over The Mountain | Super Simple Songs">
            <a:hlinkClick r:id="rId14"/>
          </p:cNvPr>
          <p:cNvPicPr preferRelativeResize="0"/>
          <p:nvPr/>
        </p:nvPicPr>
        <p:blipFill>
          <a:blip r:embed="rId15">
            <a:alphaModFix/>
          </a:blip>
          <a:stretch>
            <a:fillRect/>
          </a:stretch>
        </p:blipFill>
        <p:spPr>
          <a:xfrm>
            <a:off x="4661050" y="3833575"/>
            <a:ext cx="1193075" cy="912375"/>
          </a:xfrm>
          <a:prstGeom prst="rect">
            <a:avLst/>
          </a:prstGeom>
          <a:noFill/>
          <a:ln cap="flat" cmpd="sng" w="19050">
            <a:solidFill>
              <a:srgbClr val="000000"/>
            </a:solidFill>
            <a:prstDash val="solid"/>
            <a:round/>
            <a:headEnd len="sm" w="sm" type="none"/>
            <a:tailEnd len="sm" w="sm" type="none"/>
          </a:ln>
        </p:spPr>
      </p:pic>
      <p:sp>
        <p:nvSpPr>
          <p:cNvPr id="160" name="Google Shape;160;p19"/>
          <p:cNvSpPr txBox="1"/>
          <p:nvPr/>
        </p:nvSpPr>
        <p:spPr>
          <a:xfrm>
            <a:off x="4661050" y="3550425"/>
            <a:ext cx="1216500" cy="3792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800">
                <a:latin typeface="Poppins"/>
                <a:ea typeface="Poppins"/>
                <a:cs typeface="Poppins"/>
                <a:sym typeface="Poppins"/>
              </a:rPr>
              <a:t>The Bear Went Over the Mountain</a:t>
            </a:r>
            <a:endParaRPr b="1" sz="800">
              <a:latin typeface="Poppins"/>
              <a:ea typeface="Poppins"/>
              <a:cs typeface="Poppins"/>
              <a:sym typeface="Poppins"/>
            </a:endParaRPr>
          </a:p>
        </p:txBody>
      </p:sp>
      <p:pic>
        <p:nvPicPr>
          <p:cNvPr descr="Subscribe and watch new videos uploaded every week.&#10;★ YouTube Channel: https://www.youtube.comhttp://www.youtube.com/Pinkfong&#10;&#10;Here are we with more animal songs, everyone! &#10;You are watching “Polar Bear”, a super fun animal song created by Pinkfong. &#10;&#10;With Pinkfong Animal Songs, let's meet various animals! &#10;&#10;----&#10;★ Lyrics&#10;Polar Bear&#10;&#10;Paw paw paw &#10;Paw paw paw&#10;Paw paw paw paw paw! &#10;“Polar bear!”&#10;Paw paw paw &#10;Paw paw paw&#10;Paw paw paw paw paw! &#10;“Polar bear!”&#10;&#10;P O L A R&#10;Yes, I’m a polar bear.  &#10;I’m big, big, big &#10;and big, big, big. &#10;The largest meat eater.  &#10;P O L A R&#10;Yes, I’m a polar bear.  &#10;I’m big, big, big &#10;and big, big, big.   &#10;The brave hunter.  &#10;&#10;Sharp teeth, a keen nose, &#10;long claws and giant paws.  &#10;Sharp teeth, a keen nose, &#10;long claws, giant paws. &#10;“You are cool!” &#10;            &#10;P O L A R&#10;Yes, I’m a polar bear. &#10;I’m white, white&#10;and white, white. &#10;My fur looks so white.   &#10;P O L A R&#10;Yes, I’m a polar bear.&#10;I’m white, white&#10;and white, white. &#10;But, my skin is so black. &#10;&#10;Paw paw paw &#10;Paw paw paw&#10;Paw paw paw paw paw! &#10;“Polar bear!”&#10;Paw paw paw &#10;Paw paw paw&#10;Paw paw paw paw paw! &#10;Yeah!&#10;&#10;&#10;Singer: Bommie Catherine Han, Hope Marie Segoine, Charity Wynn Segoine, Anipen Matthew Digiacomo&#10;Arranged by pinkfong, KizCastle   &#10;&#10;&#10;----&#10;&#10;Subscribe to Pinkfong's YouTube channel for hundreds of kids' favorite songs and stories, including phonics songs, nursery rhymes, bedtime lullabies, children's classics, fairy tales and more!&#10;&#10;Pinkfong! no. 1 kids' app chosen by 100 million children worldwide&#10;★ Best Kids Songs &amp; Stories [Free Download]: http://i.sstudy.kr/L/591/des/&#10;&#10;Enjoy educational songs and stories for preschool kids created by the experts in children's education.&#10;&#10;Follow us on Facebook for new updates and free promotions.&#10;★ Facebook: https://www.facebook.com/PINKFONG.sma...&#10;★ Website:  https://www.smartstudy.co.kr&#10;&#10;Copyright © 2017 Smart Study Co., Ltd. All Rights Reserved." id="161" name="Google Shape;161;p19" title="Paw Paw Polar Bear | Polar Bear | Animal Songs | Pinkfong Songs for Children">
            <a:hlinkClick r:id="rId16"/>
          </p:cNvPr>
          <p:cNvPicPr preferRelativeResize="0"/>
          <p:nvPr/>
        </p:nvPicPr>
        <p:blipFill>
          <a:blip r:embed="rId17">
            <a:alphaModFix/>
          </a:blip>
          <a:stretch>
            <a:fillRect/>
          </a:stretch>
        </p:blipFill>
        <p:spPr>
          <a:xfrm>
            <a:off x="6254275" y="1799850"/>
            <a:ext cx="1216500" cy="912375"/>
          </a:xfrm>
          <a:prstGeom prst="rect">
            <a:avLst/>
          </a:prstGeom>
          <a:noFill/>
          <a:ln>
            <a:noFill/>
          </a:ln>
        </p:spPr>
      </p:pic>
      <p:sp>
        <p:nvSpPr>
          <p:cNvPr id="162" name="Google Shape;162;p19"/>
          <p:cNvSpPr txBox="1"/>
          <p:nvPr/>
        </p:nvSpPr>
        <p:spPr>
          <a:xfrm>
            <a:off x="6249025" y="1515475"/>
            <a:ext cx="1290900" cy="343200"/>
          </a:xfrm>
          <a:prstGeom prst="rect">
            <a:avLst/>
          </a:prstGeom>
          <a:solidFill>
            <a:srgbClr val="93C47D"/>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oppins"/>
                <a:ea typeface="Poppins"/>
                <a:cs typeface="Poppins"/>
                <a:sym typeface="Poppins"/>
              </a:rPr>
              <a:t>Polar Bear Song</a:t>
            </a:r>
            <a:endParaRPr b="1" sz="1000">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0"/>
          <p:cNvSpPr txBox="1"/>
          <p:nvPr>
            <p:ph type="ctrTitle"/>
          </p:nvPr>
        </p:nvSpPr>
        <p:spPr>
          <a:xfrm>
            <a:off x="311708" y="744575"/>
            <a:ext cx="8520600" cy="2052600"/>
          </a:xfrm>
          <a:prstGeom prst="rect">
            <a:avLst/>
          </a:prstGeom>
          <a:ln cap="flat" cmpd="sng" w="19050">
            <a:solidFill>
              <a:srgbClr val="000000"/>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20"/>
          <p:cNvSpPr txBox="1"/>
          <p:nvPr>
            <p:ph idx="1" type="subTitle"/>
          </p:nvPr>
        </p:nvSpPr>
        <p:spPr>
          <a:xfrm>
            <a:off x="311700" y="2834125"/>
            <a:ext cx="8520600" cy="792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69" name="Google Shape;169;p20"/>
          <p:cNvPicPr preferRelativeResize="0"/>
          <p:nvPr/>
        </p:nvPicPr>
        <p:blipFill>
          <a:blip r:embed="rId3">
            <a:alphaModFix/>
          </a:blip>
          <a:stretch>
            <a:fillRect/>
          </a:stretch>
        </p:blipFill>
        <p:spPr>
          <a:xfrm>
            <a:off x="3862410" y="0"/>
            <a:ext cx="5281580" cy="5143499"/>
          </a:xfrm>
          <a:prstGeom prst="rect">
            <a:avLst/>
          </a:prstGeom>
          <a:noFill/>
          <a:ln>
            <a:noFill/>
          </a:ln>
        </p:spPr>
      </p:pic>
      <p:sp>
        <p:nvSpPr>
          <p:cNvPr id="170" name="Google Shape;170;p20"/>
          <p:cNvSpPr/>
          <p:nvPr/>
        </p:nvSpPr>
        <p:spPr>
          <a:xfrm>
            <a:off x="40850" y="-63800"/>
            <a:ext cx="4135800" cy="52818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chill is in the air! It's time for Bear, Skunk, Ladybug, and all the other forest animals to take their winter nap." id="171" name="Google Shape;171;p20" title="Time to Sleep by Denise Fleming">
            <a:hlinkClick r:id="rId4"/>
          </p:cNvPr>
          <p:cNvPicPr preferRelativeResize="0"/>
          <p:nvPr/>
        </p:nvPicPr>
        <p:blipFill>
          <a:blip r:embed="rId5">
            <a:alphaModFix/>
          </a:blip>
          <a:stretch>
            <a:fillRect/>
          </a:stretch>
        </p:blipFill>
        <p:spPr>
          <a:xfrm>
            <a:off x="477987" y="2650980"/>
            <a:ext cx="1330328" cy="1161100"/>
          </a:xfrm>
          <a:prstGeom prst="rect">
            <a:avLst/>
          </a:prstGeom>
          <a:noFill/>
          <a:ln cap="flat" cmpd="sng" w="19050">
            <a:solidFill>
              <a:srgbClr val="000000"/>
            </a:solidFill>
            <a:prstDash val="solid"/>
            <a:round/>
            <a:headEnd len="sm" w="sm" type="none"/>
            <a:tailEnd len="sm" w="sm" type="none"/>
          </a:ln>
        </p:spPr>
      </p:pic>
      <p:pic>
        <p:nvPicPr>
          <p:cNvPr descr="Story Synopsis:&#10;&#10;Bear's friends throw a party in his cave while he is sleeping.  What will happen when Bear wakes up?&#10;&#10;Bear Snores On by Karma Wilson and Jane Chapman" id="172" name="Google Shape;172;p20" title="Bear Snores On - Story For Kids">
            <a:hlinkClick r:id="rId6"/>
          </p:cNvPr>
          <p:cNvPicPr preferRelativeResize="0"/>
          <p:nvPr/>
        </p:nvPicPr>
        <p:blipFill>
          <a:blip r:embed="rId7">
            <a:alphaModFix/>
          </a:blip>
          <a:stretch>
            <a:fillRect/>
          </a:stretch>
        </p:blipFill>
        <p:spPr>
          <a:xfrm>
            <a:off x="2358375" y="1420976"/>
            <a:ext cx="1330300" cy="1052325"/>
          </a:xfrm>
          <a:prstGeom prst="rect">
            <a:avLst/>
          </a:prstGeom>
          <a:noFill/>
          <a:ln cap="flat" cmpd="sng" w="19050">
            <a:solidFill>
              <a:srgbClr val="000000"/>
            </a:solidFill>
            <a:prstDash val="solid"/>
            <a:round/>
            <a:headEnd len="sm" w="sm" type="none"/>
            <a:tailEnd len="sm" w="sm" type="none"/>
          </a:ln>
        </p:spPr>
      </p:pic>
      <p:pic>
        <p:nvPicPr>
          <p:cNvPr descr="Hibernation Station read aloud by PreSchool Crew. This is a fun story about animals that sleep in the winter time." id="173" name="Google Shape;173;p20" title="Hibernation Station - Read Aloud">
            <a:hlinkClick r:id="rId8"/>
          </p:cNvPr>
          <p:cNvPicPr preferRelativeResize="0"/>
          <p:nvPr/>
        </p:nvPicPr>
        <p:blipFill>
          <a:blip r:embed="rId9">
            <a:alphaModFix/>
          </a:blip>
          <a:stretch>
            <a:fillRect/>
          </a:stretch>
        </p:blipFill>
        <p:spPr>
          <a:xfrm>
            <a:off x="441597" y="1399175"/>
            <a:ext cx="1403100" cy="1052325"/>
          </a:xfrm>
          <a:prstGeom prst="rect">
            <a:avLst/>
          </a:prstGeom>
          <a:noFill/>
          <a:ln cap="flat" cmpd="sng" w="19050">
            <a:solidFill>
              <a:srgbClr val="000000"/>
            </a:solidFill>
            <a:prstDash val="solid"/>
            <a:round/>
            <a:headEnd len="sm" w="sm" type="none"/>
            <a:tailEnd len="sm" w="sm" type="none"/>
          </a:ln>
        </p:spPr>
      </p:pic>
      <p:pic>
        <p:nvPicPr>
          <p:cNvPr descr="Learn about the Hibernation with Dr. Binocs.&#10;&#10;Hey Kids! Did you know that some animals go into deep sleep during winters? Yes, sometimes they sleep for months and months! This state of sleep is called Hibernation! Join Dr. Binocs as he tells you more about Hibernation in a fun and simple way!&#10;&#10;Share on Facebook - https://goo.gl/zRmwMN&#10;Tweet about this - https://goo.gl/TNbp1T&#10;Share on G+ - https://goo.gl/cYSb4t&#10;&#10;To enjoy learning with Dr. Binocs, subscribe &amp; stay tuned:&#10;http://www.youtube.com/subscription_center?add_user=peekaboo&#10;&#10;&#10;&#10;Voice-Over Artist: Joseph D'Souza&#10;Script Writer: Sreejoni Nag&#10;Background Score: Agnel Roman&#10;Sound Engineer: Mayur Bakshi&#10;Animation: Qanka Animation Studio&#10;Creative Team (Rajshri): Alisha Baghel, Sreejoni Nag&#10;Producer: Rajjat A. Barjatya&#10;Copyrights and Publishing: Rajshri Entertainment Private Limited&#10;All rights reserved.&#10;&#10;SUBSCRIBE to Peekaboo Kidz:http://bit.ly/SubscribeTo-Peekabookidz &#10;&#10;Catch Dr.Binocs At - https://goo.gl/SXhLmc&#10;&#10;To Watch More Popular Nursery Rhymes Go To - https://goo.gl/CV0Xoo&#10;&#10;To Watch Alphabet Rhymes Go To - https://goo.gl/qmIRLv&#10;&#10;To Watch Compilations Go To - https://goo.gl/nW3kw9&#10;&#10;Catch More Lyricals At - https://goo.gl/A7kEmO&#10;&#10;Like our Facebook page: https://www.facebook.com/peekabootv" id="174" name="Google Shape;174;p20" title="Hibernation | The Dr. Binocs Show | Learn Videos For Kids">
            <a:hlinkClick r:id="rId10"/>
          </p:cNvPr>
          <p:cNvPicPr preferRelativeResize="0"/>
          <p:nvPr/>
        </p:nvPicPr>
        <p:blipFill>
          <a:blip r:embed="rId11">
            <a:alphaModFix/>
          </a:blip>
          <a:stretch>
            <a:fillRect/>
          </a:stretch>
        </p:blipFill>
        <p:spPr>
          <a:xfrm>
            <a:off x="2373863" y="4091175"/>
            <a:ext cx="1403100" cy="1052325"/>
          </a:xfrm>
          <a:prstGeom prst="rect">
            <a:avLst/>
          </a:prstGeom>
          <a:noFill/>
          <a:ln cap="flat" cmpd="sng" w="19050">
            <a:solidFill>
              <a:srgbClr val="000000"/>
            </a:solidFill>
            <a:prstDash val="solid"/>
            <a:round/>
            <a:headEnd len="sm" w="sm" type="none"/>
            <a:tailEnd len="sm" w="sm" type="none"/>
          </a:ln>
        </p:spPr>
      </p:pic>
      <p:pic>
        <p:nvPicPr>
          <p:cNvPr descr="When it comes to hibernating, mammals, reptiles, and amphibians are fair game for this long rest.&#10;➡ Subscribe: http://bit.ly/NatGeoWILDSubscribe&#10;&#10;#NatGeoWILD #AnimalAutofill #Hibernation&#10;&#10;About National Geographic Wild:&#10;National Geographic Wild is a place for all things animals and for animal-lovers alike. Take a journey through the animal kingdom with us and discover things you never knew before, or rediscover your favorite animals!&#10;&#10;Get More National Geographic Wild: &#10;Official Site: http://bit.ly/NatGeoWILD&#10;Facebook: http://bit.ly/NGWFacebook&#10;Twitter: http://bit.ly/NGWTwitter&#10;Instagram: http://bit.ly/NGWInstagram&#10;&#10;Which Animals Hibernate? | Animal Autofill&#10;https://youtu.be/P60c0GFHJBc&#10;&#10;Nat Geo Wild &#10;https://www.youtube.com/user/NatGeoWild" id="175" name="Google Shape;175;p20" title="Which Animals Hibernate? | Animal Autofill">
            <a:hlinkClick r:id="rId12"/>
          </p:cNvPr>
          <p:cNvPicPr preferRelativeResize="0"/>
          <p:nvPr/>
        </p:nvPicPr>
        <p:blipFill>
          <a:blip r:embed="rId13">
            <a:alphaModFix/>
          </a:blip>
          <a:stretch>
            <a:fillRect/>
          </a:stretch>
        </p:blipFill>
        <p:spPr>
          <a:xfrm>
            <a:off x="2361777" y="71175"/>
            <a:ext cx="1403100" cy="1052325"/>
          </a:xfrm>
          <a:prstGeom prst="rect">
            <a:avLst/>
          </a:prstGeom>
          <a:noFill/>
          <a:ln cap="flat" cmpd="sng" w="19050">
            <a:solidFill>
              <a:srgbClr val="000000"/>
            </a:solidFill>
            <a:prstDash val="solid"/>
            <a:round/>
            <a:headEnd len="sm" w="sm" type="none"/>
            <a:tailEnd len="sm" w="sm" type="none"/>
          </a:ln>
        </p:spPr>
      </p:pic>
      <p:sp>
        <p:nvSpPr>
          <p:cNvPr id="176" name="Google Shape;176;p20"/>
          <p:cNvSpPr txBox="1"/>
          <p:nvPr/>
        </p:nvSpPr>
        <p:spPr>
          <a:xfrm>
            <a:off x="4536650" y="135750"/>
            <a:ext cx="3473400" cy="1052400"/>
          </a:xfrm>
          <a:prstGeom prst="rect">
            <a:avLst/>
          </a:prstGeom>
          <a:solidFill>
            <a:srgbClr val="CCCCCC"/>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Comic Sans MS"/>
                <a:ea typeface="Comic Sans MS"/>
                <a:cs typeface="Comic Sans MS"/>
                <a:sym typeface="Comic Sans MS"/>
              </a:rPr>
              <a:t>Hibernation Station</a:t>
            </a:r>
            <a:endParaRPr b="1" sz="2700">
              <a:latin typeface="Comic Sans MS"/>
              <a:ea typeface="Comic Sans MS"/>
              <a:cs typeface="Comic Sans MS"/>
              <a:sym typeface="Comic Sans MS"/>
            </a:endParaRPr>
          </a:p>
          <a:p>
            <a:pPr indent="0" lvl="0" marL="0" rtl="0" algn="ctr">
              <a:spcBef>
                <a:spcPts val="0"/>
              </a:spcBef>
              <a:spcAft>
                <a:spcPts val="0"/>
              </a:spcAft>
              <a:buNone/>
            </a:pPr>
            <a:r>
              <a:rPr b="1" lang="en" sz="2700">
                <a:latin typeface="Comic Sans MS"/>
                <a:ea typeface="Comic Sans MS"/>
                <a:cs typeface="Comic Sans MS"/>
                <a:sym typeface="Comic Sans MS"/>
              </a:rPr>
              <a:t>Bears &amp; More!</a:t>
            </a:r>
            <a:endParaRPr b="1" sz="2700">
              <a:latin typeface="Comic Sans MS"/>
              <a:ea typeface="Comic Sans MS"/>
              <a:cs typeface="Comic Sans MS"/>
              <a:sym typeface="Comic Sans MS"/>
            </a:endParaRPr>
          </a:p>
        </p:txBody>
      </p:sp>
      <p:pic>
        <p:nvPicPr>
          <p:cNvPr descr="Subscribe and watch new videos uploaded every week.&#10;★ YouTube Channel: http://www.youtube.com/Pinkfong PINKFONG! no. 1 kids' app chosen by 100 million children worldwide&#10;★ Best Kids Songs &amp; Stories [Free Download]: http://i.sstudy.kr/L/591/des/&#10;&#10;You are watching &quot;Hibernation Song&quot; a super Animal song created by PINKFONG. Sing, dance and play to kids' favorite nursery rhymes!&#10;&#10;----&#10;★ Lyrics&#10;&#10;Hibernation Song &#10;&#10;“Wow, spring has come! &#10;I’ve missed my friends!” &#10;An itty-bitty mouse said. &#10;And he tiptoed to his friends &#10;to wake them up.&#10;&#10;A bear is sleeping,&#10;a bear is sleeping, &#10;in a cave, in a cave.&#10;“Wake up my dear friend, &#10;wake up my dear friend.&#10;Spring has come, &#10;spring has come.”&#10;&#10;A turtle is sleeping, &#10;a turtle is sleeping,&#10;in a burrow, in a burrow. &#10;“Wake up my dear friend, &#10;wake up my dear friend. &#10;Spring has come, &#10;spring has come.”&#10;&#10;“Flip-flap butterfly! &#10;Let’s go together!” &#10;&#10;A hedgehog is sleeping, &#10;a hedgehog is sleeping,&#10;in a log, in a log.&#10;“Wake up my dear friend, &#10;wake up my dear friend.&#10;Spring has come,&#10;spring has come.”&#10;&#10;“Happy spring!”  &#10;&#10;&#10;Singer: Bommie Catherine Han, Hope Marie Segoine, Charity Wynn Segoine, Robert William Gardiner&#10;Arranged by pinkfong, KizCastle   &#10;----&#10;&#10;Subscribe to PINKFONG's YouTube channel for hundreds of kids' favorite songs and stories, including phonics songs, nursery rhymes, bedtime lullabies, children's classics, fairy tales and more!&#10;&#10;Enjoy educational songs and stories for preschool kids created by the experts in children's education.&#10;&#10;Follow us on Facebook for new updates and free promotions.&#10;★ Facebook: https://www.facebook.com/PINKFONG.sma...&#10;★ Website:  https://www.smartstudy.co.kr&#10;&#10;Copyright © 2016 Smart Study Co., Ltd. All Rights Reserved." id="177" name="Google Shape;177;p20" title="Hibernation Song | Animal Songs | PINKFONG Songs for Children">
            <a:hlinkClick r:id="rId14"/>
          </p:cNvPr>
          <p:cNvPicPr preferRelativeResize="0"/>
          <p:nvPr/>
        </p:nvPicPr>
        <p:blipFill>
          <a:blip r:embed="rId15">
            <a:alphaModFix/>
          </a:blip>
          <a:stretch>
            <a:fillRect/>
          </a:stretch>
        </p:blipFill>
        <p:spPr>
          <a:xfrm>
            <a:off x="369099" y="4091176"/>
            <a:ext cx="1403123" cy="1052325"/>
          </a:xfrm>
          <a:prstGeom prst="rect">
            <a:avLst/>
          </a:prstGeom>
          <a:noFill/>
          <a:ln cap="flat" cmpd="sng" w="19050">
            <a:solidFill>
              <a:srgbClr val="000000"/>
            </a:solidFill>
            <a:prstDash val="solid"/>
            <a:round/>
            <a:headEnd len="sm" w="sm" type="none"/>
            <a:tailEnd len="sm" w="sm" type="none"/>
          </a:ln>
        </p:spPr>
      </p:pic>
      <p:pic>
        <p:nvPicPr>
          <p:cNvPr descr="This cute book is written by Marjorie Murray and illustrated by Patricia Wittmann." id="178" name="Google Shape;178;p20" title="Don't Wake up the Bear! - Stories for Kids">
            <a:hlinkClick r:id="rId16"/>
          </p:cNvPr>
          <p:cNvPicPr preferRelativeResize="0"/>
          <p:nvPr/>
        </p:nvPicPr>
        <p:blipFill>
          <a:blip r:embed="rId17">
            <a:alphaModFix/>
          </a:blip>
          <a:stretch>
            <a:fillRect/>
          </a:stretch>
        </p:blipFill>
        <p:spPr>
          <a:xfrm>
            <a:off x="2301350" y="2667962"/>
            <a:ext cx="1548125" cy="1161088"/>
          </a:xfrm>
          <a:prstGeom prst="rect">
            <a:avLst/>
          </a:prstGeom>
          <a:noFill/>
          <a:ln cap="flat" cmpd="sng" w="19050">
            <a:solidFill>
              <a:srgbClr val="000000"/>
            </a:solidFill>
            <a:prstDash val="solid"/>
            <a:round/>
            <a:headEnd len="sm" w="sm" type="none"/>
            <a:tailEnd len="sm" w="sm" type="none"/>
          </a:ln>
        </p:spPr>
      </p:pic>
      <p:pic>
        <p:nvPicPr>
          <p:cNvPr descr="Educational story to teach children about hibernation in different animals.&#10;&#10;Please check out my website https://Pawbe.com if you're looking to buy or sell your puppies/dog. You can enter your dog in the cutest dog contest to win a prize at the end of each month." id="179" name="Google Shape;179;p20" title="Why Do Animals Hibernate? Read Aloud Along Educational Story Book for Children Kids">
            <a:hlinkClick r:id="rId18"/>
          </p:cNvPr>
          <p:cNvPicPr preferRelativeResize="0"/>
          <p:nvPr/>
        </p:nvPicPr>
        <p:blipFill>
          <a:blip r:embed="rId19">
            <a:alphaModFix/>
          </a:blip>
          <a:stretch>
            <a:fillRect/>
          </a:stretch>
        </p:blipFill>
        <p:spPr>
          <a:xfrm>
            <a:off x="445275" y="71175"/>
            <a:ext cx="1403093" cy="1052325"/>
          </a:xfrm>
          <a:prstGeom prst="rect">
            <a:avLst/>
          </a:prstGeom>
          <a:noFill/>
          <a:ln cap="flat" cmpd="sng" w="19050">
            <a:solidFill>
              <a:srgbClr val="000000"/>
            </a:solidFill>
            <a:prstDash val="solid"/>
            <a:round/>
            <a:headEnd len="sm" w="sm" type="none"/>
            <a:tailEnd len="sm" w="sm" type="none"/>
          </a:ln>
        </p:spPr>
      </p:pic>
      <p:pic>
        <p:nvPicPr>
          <p:cNvPr id="180" name="Google Shape;180;p20"/>
          <p:cNvPicPr preferRelativeResize="0"/>
          <p:nvPr/>
        </p:nvPicPr>
        <p:blipFill>
          <a:blip r:embed="rId20">
            <a:alphaModFix/>
          </a:blip>
          <a:stretch>
            <a:fillRect/>
          </a:stretch>
        </p:blipFill>
        <p:spPr>
          <a:xfrm>
            <a:off x="7829624" y="4068476"/>
            <a:ext cx="1002675" cy="818175"/>
          </a:xfrm>
          <a:prstGeom prst="rect">
            <a:avLst/>
          </a:prstGeom>
          <a:noFill/>
          <a:ln>
            <a:noFill/>
          </a:ln>
        </p:spPr>
      </p:pic>
      <p:pic>
        <p:nvPicPr>
          <p:cNvPr id="181" name="Google Shape;181;p20"/>
          <p:cNvPicPr preferRelativeResize="0"/>
          <p:nvPr/>
        </p:nvPicPr>
        <p:blipFill>
          <a:blip r:embed="rId21">
            <a:alphaModFix/>
          </a:blip>
          <a:stretch>
            <a:fillRect/>
          </a:stretch>
        </p:blipFill>
        <p:spPr>
          <a:xfrm flipH="1">
            <a:off x="4317640" y="3587475"/>
            <a:ext cx="1057518" cy="1438150"/>
          </a:xfrm>
          <a:prstGeom prst="rect">
            <a:avLst/>
          </a:prstGeom>
          <a:noFill/>
          <a:ln>
            <a:noFill/>
          </a:ln>
        </p:spPr>
      </p:pic>
      <p:pic>
        <p:nvPicPr>
          <p:cNvPr id="182" name="Google Shape;182;p20"/>
          <p:cNvPicPr preferRelativeResize="0"/>
          <p:nvPr/>
        </p:nvPicPr>
        <p:blipFill>
          <a:blip r:embed="rId22">
            <a:alphaModFix/>
          </a:blip>
          <a:stretch>
            <a:fillRect/>
          </a:stretch>
        </p:blipFill>
        <p:spPr>
          <a:xfrm flipH="1" rot="1266428">
            <a:off x="8183178" y="1785575"/>
            <a:ext cx="732347" cy="451125"/>
          </a:xfrm>
          <a:prstGeom prst="rect">
            <a:avLst/>
          </a:prstGeom>
          <a:noFill/>
          <a:ln>
            <a:noFill/>
          </a:ln>
        </p:spPr>
      </p:pic>
      <p:pic>
        <p:nvPicPr>
          <p:cNvPr id="183" name="Google Shape;183;p20"/>
          <p:cNvPicPr preferRelativeResize="0"/>
          <p:nvPr/>
        </p:nvPicPr>
        <p:blipFill>
          <a:blip r:embed="rId23">
            <a:alphaModFix/>
          </a:blip>
          <a:stretch>
            <a:fillRect/>
          </a:stretch>
        </p:blipFill>
        <p:spPr>
          <a:xfrm flipH="1" rot="-197180">
            <a:off x="4354824" y="1504503"/>
            <a:ext cx="845651" cy="459823"/>
          </a:xfrm>
          <a:prstGeom prst="rect">
            <a:avLst/>
          </a:prstGeom>
          <a:noFill/>
          <a:ln>
            <a:noFill/>
          </a:ln>
        </p:spPr>
      </p:pic>
      <p:pic>
        <p:nvPicPr>
          <p:cNvPr id="184" name="Google Shape;184;p20"/>
          <p:cNvPicPr preferRelativeResize="0"/>
          <p:nvPr/>
        </p:nvPicPr>
        <p:blipFill>
          <a:blip r:embed="rId24">
            <a:alphaModFix/>
          </a:blip>
          <a:stretch>
            <a:fillRect/>
          </a:stretch>
        </p:blipFill>
        <p:spPr>
          <a:xfrm>
            <a:off x="8121000" y="174526"/>
            <a:ext cx="870600" cy="8705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