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5143500" cx="9144000"/>
  <p:notesSz cx="6858000" cy="9144000"/>
  <p:embeddedFontLst>
    <p:embeddedFont>
      <p:font typeface="Indie Flower"/>
      <p:regular r:id="rId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IndieFlower-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df98054441b407e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df98054441b407e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image" Target="../media/image24.png"/><Relationship Id="rId20" Type="http://schemas.openxmlformats.org/officeDocument/2006/relationships/hyperlink" Target="https://youtu.be/GJEEdDJwRbM" TargetMode="External"/><Relationship Id="rId42" Type="http://schemas.openxmlformats.org/officeDocument/2006/relationships/hyperlink" Target="http://www.youtube.com/watch?v=9FVoTMOorXA" TargetMode="External"/><Relationship Id="rId41" Type="http://schemas.openxmlformats.org/officeDocument/2006/relationships/image" Target="../media/image14.png"/><Relationship Id="rId22" Type="http://schemas.openxmlformats.org/officeDocument/2006/relationships/hyperlink" Target="https://youtu.be/T7b0NeZiLyE" TargetMode="External"/><Relationship Id="rId21" Type="http://schemas.openxmlformats.org/officeDocument/2006/relationships/image" Target="../media/image1.jpg"/><Relationship Id="rId43" Type="http://schemas.openxmlformats.org/officeDocument/2006/relationships/image" Target="../media/image20.jpg"/><Relationship Id="rId24" Type="http://schemas.openxmlformats.org/officeDocument/2006/relationships/hyperlink" Target="https://youtu.be/CrLN-aYblmY" TargetMode="External"/><Relationship Id="rId23"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0.jpg"/><Relationship Id="rId9" Type="http://schemas.openxmlformats.org/officeDocument/2006/relationships/image" Target="../media/image19.png"/><Relationship Id="rId26" Type="http://schemas.openxmlformats.org/officeDocument/2006/relationships/hyperlink" Target="https://youtu.be/j5TZYFyD0Sg" TargetMode="External"/><Relationship Id="rId25" Type="http://schemas.openxmlformats.org/officeDocument/2006/relationships/image" Target="../media/image3.jpg"/><Relationship Id="rId28" Type="http://schemas.openxmlformats.org/officeDocument/2006/relationships/hyperlink" Target="https://youtu.be/2ijEqu6FjuM" TargetMode="External"/><Relationship Id="rId27" Type="http://schemas.openxmlformats.org/officeDocument/2006/relationships/image" Target="../media/image17.jpg"/><Relationship Id="rId5" Type="http://schemas.openxmlformats.org/officeDocument/2006/relationships/image" Target="../media/image21.jpg"/><Relationship Id="rId6" Type="http://schemas.openxmlformats.org/officeDocument/2006/relationships/image" Target="../media/image9.png"/><Relationship Id="rId29" Type="http://schemas.openxmlformats.org/officeDocument/2006/relationships/image" Target="../media/image27.jpg"/><Relationship Id="rId7" Type="http://schemas.openxmlformats.org/officeDocument/2006/relationships/image" Target="../media/image15.png"/><Relationship Id="rId8" Type="http://schemas.openxmlformats.org/officeDocument/2006/relationships/image" Target="../media/image18.png"/><Relationship Id="rId31" Type="http://schemas.openxmlformats.org/officeDocument/2006/relationships/image" Target="../media/image6.jpg"/><Relationship Id="rId30" Type="http://schemas.openxmlformats.org/officeDocument/2006/relationships/hyperlink" Target="https://youtu.be/fl3HZpQ9E-M" TargetMode="External"/><Relationship Id="rId11" Type="http://schemas.openxmlformats.org/officeDocument/2006/relationships/image" Target="../media/image7.jpg"/><Relationship Id="rId33" Type="http://schemas.openxmlformats.org/officeDocument/2006/relationships/image" Target="../media/image8.jpg"/><Relationship Id="rId10" Type="http://schemas.openxmlformats.org/officeDocument/2006/relationships/hyperlink" Target="https://youtu.be/nS3KN-Yv87k" TargetMode="External"/><Relationship Id="rId32" Type="http://schemas.openxmlformats.org/officeDocument/2006/relationships/hyperlink" Target="https://youtu.be/SmSIeTUkze0" TargetMode="External"/><Relationship Id="rId13" Type="http://schemas.openxmlformats.org/officeDocument/2006/relationships/image" Target="../media/image25.jpg"/><Relationship Id="rId35" Type="http://schemas.openxmlformats.org/officeDocument/2006/relationships/image" Target="../media/image22.jpg"/><Relationship Id="rId12" Type="http://schemas.openxmlformats.org/officeDocument/2006/relationships/hyperlink" Target="https://youtu.be/VBwxeUSnMWM" TargetMode="External"/><Relationship Id="rId34" Type="http://schemas.openxmlformats.org/officeDocument/2006/relationships/hyperlink" Target="https://youtu.be/YOktVKdZIV0" TargetMode="External"/><Relationship Id="rId15" Type="http://schemas.openxmlformats.org/officeDocument/2006/relationships/image" Target="../media/image4.jpg"/><Relationship Id="rId37" Type="http://schemas.openxmlformats.org/officeDocument/2006/relationships/hyperlink" Target="https://kids.nationalgeographic.com/explore/5-reasons-why-hub/5-reasons-bats-are-best/" TargetMode="External"/><Relationship Id="rId14" Type="http://schemas.openxmlformats.org/officeDocument/2006/relationships/hyperlink" Target="https://youtu.be/ocFxFpbCzyg" TargetMode="External"/><Relationship Id="rId36" Type="http://schemas.openxmlformats.org/officeDocument/2006/relationships/image" Target="../media/image11.png"/><Relationship Id="rId17" Type="http://schemas.openxmlformats.org/officeDocument/2006/relationships/image" Target="../media/image12.jpg"/><Relationship Id="rId39" Type="http://schemas.openxmlformats.org/officeDocument/2006/relationships/image" Target="../media/image23.png"/><Relationship Id="rId16" Type="http://schemas.openxmlformats.org/officeDocument/2006/relationships/hyperlink" Target="https://youtu.be/85TmZ8xWsH8" TargetMode="External"/><Relationship Id="rId38" Type="http://schemas.openxmlformats.org/officeDocument/2006/relationships/image" Target="../media/image16.jpg"/><Relationship Id="rId19" Type="http://schemas.openxmlformats.org/officeDocument/2006/relationships/image" Target="../media/image13.jpg"/><Relationship Id="rId18" Type="http://schemas.openxmlformats.org/officeDocument/2006/relationships/hyperlink" Target="https://youtu.be/Kqgl2SIfpt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216850" y="-27781"/>
            <a:ext cx="9360871" cy="5199050"/>
            <a:chOff x="-170312" y="99088"/>
            <a:chExt cx="9314300" cy="5143500"/>
          </a:xfrm>
        </p:grpSpPr>
        <p:grpSp>
          <p:nvGrpSpPr>
            <p:cNvPr id="55" name="Google Shape;55;p13"/>
            <p:cNvGrpSpPr/>
            <p:nvPr/>
          </p:nvGrpSpPr>
          <p:grpSpPr>
            <a:xfrm>
              <a:off x="-12" y="99088"/>
              <a:ext cx="9144000" cy="5143500"/>
              <a:chOff x="-216850" y="76738"/>
              <a:chExt cx="9144000" cy="5143500"/>
            </a:xfrm>
          </p:grpSpPr>
          <p:grpSp>
            <p:nvGrpSpPr>
              <p:cNvPr id="56" name="Google Shape;56;p13"/>
              <p:cNvGrpSpPr/>
              <p:nvPr/>
            </p:nvGrpSpPr>
            <p:grpSpPr>
              <a:xfrm>
                <a:off x="-216850" y="76738"/>
                <a:ext cx="9144000" cy="5143500"/>
                <a:chOff x="0" y="0"/>
                <a:chExt cx="9144000" cy="5143500"/>
              </a:xfrm>
            </p:grpSpPr>
            <p:grpSp>
              <p:nvGrpSpPr>
                <p:cNvPr id="57" name="Google Shape;57;p13"/>
                <p:cNvGrpSpPr/>
                <p:nvPr/>
              </p:nvGrpSpPr>
              <p:grpSpPr>
                <a:xfrm>
                  <a:off x="0" y="0"/>
                  <a:ext cx="9144000" cy="5143500"/>
                  <a:chOff x="0" y="0"/>
                  <a:chExt cx="9144000" cy="5143500"/>
                </a:xfrm>
              </p:grpSpPr>
              <p:sp>
                <p:nvSpPr>
                  <p:cNvPr id="58" name="Google Shape;58;p13"/>
                  <p:cNvSpPr/>
                  <p:nvPr/>
                </p:nvSpPr>
                <p:spPr>
                  <a:xfrm>
                    <a:off x="0" y="0"/>
                    <a:ext cx="9144000" cy="3878400"/>
                  </a:xfrm>
                  <a:prstGeom prst="rect">
                    <a:avLst/>
                  </a:prstGeom>
                  <a:gradFill>
                    <a:gsLst>
                      <a:gs pos="0">
                        <a:srgbClr val="696969"/>
                      </a:gs>
                      <a:gs pos="100000">
                        <a:srgbClr val="1D1D1D"/>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 name="Google Shape;59;p13"/>
                  <p:cNvPicPr preferRelativeResize="0"/>
                  <p:nvPr/>
                </p:nvPicPr>
                <p:blipFill>
                  <a:blip r:embed="rId3">
                    <a:alphaModFix/>
                  </a:blip>
                  <a:stretch>
                    <a:fillRect/>
                  </a:stretch>
                </p:blipFill>
                <p:spPr>
                  <a:xfrm>
                    <a:off x="0" y="3878400"/>
                    <a:ext cx="9144000" cy="1265100"/>
                  </a:xfrm>
                  <a:prstGeom prst="rect">
                    <a:avLst/>
                  </a:prstGeom>
                  <a:noFill/>
                  <a:ln>
                    <a:noFill/>
                  </a:ln>
                </p:spPr>
              </p:pic>
              <p:sp>
                <p:nvSpPr>
                  <p:cNvPr id="60" name="Google Shape;60;p13"/>
                  <p:cNvSpPr txBox="1"/>
                  <p:nvPr/>
                </p:nvSpPr>
                <p:spPr>
                  <a:xfrm>
                    <a:off x="0" y="0"/>
                    <a:ext cx="28764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000000"/>
                        </a:solidFill>
                        <a:latin typeface="Indie Flower"/>
                        <a:ea typeface="Indie Flower"/>
                        <a:cs typeface="Indie Flower"/>
                        <a:sym typeface="Indie Flower"/>
                      </a:rPr>
                      <a:t>❄️WinterStorm❄️</a:t>
                    </a:r>
                    <a:endParaRPr/>
                  </a:p>
                </p:txBody>
              </p:sp>
            </p:grpSp>
            <p:pic>
              <p:nvPicPr>
                <p:cNvPr id="61" name="Google Shape;61;p13"/>
                <p:cNvPicPr preferRelativeResize="0"/>
                <p:nvPr/>
              </p:nvPicPr>
              <p:blipFill rotWithShape="1">
                <a:blip r:embed="rId4">
                  <a:alphaModFix/>
                </a:blip>
                <a:srcRect b="0" l="0" r="0" t="0"/>
                <a:stretch/>
              </p:blipFill>
              <p:spPr>
                <a:xfrm>
                  <a:off x="3196193" y="861229"/>
                  <a:ext cx="5562487" cy="3421053"/>
                </a:xfrm>
                <a:prstGeom prst="rect">
                  <a:avLst/>
                </a:prstGeom>
                <a:noFill/>
                <a:ln>
                  <a:noFill/>
                </a:ln>
              </p:spPr>
            </p:pic>
          </p:grpSp>
          <p:pic>
            <p:nvPicPr>
              <p:cNvPr id="62" name="Google Shape;62;p13"/>
              <p:cNvPicPr preferRelativeResize="0"/>
              <p:nvPr/>
            </p:nvPicPr>
            <p:blipFill>
              <a:blip r:embed="rId5">
                <a:alphaModFix/>
              </a:blip>
              <a:stretch>
                <a:fillRect/>
              </a:stretch>
            </p:blipFill>
            <p:spPr>
              <a:xfrm>
                <a:off x="120314" y="437299"/>
                <a:ext cx="2438483" cy="2745573"/>
              </a:xfrm>
              <a:prstGeom prst="rect">
                <a:avLst/>
              </a:prstGeom>
              <a:noFill/>
              <a:ln>
                <a:noFill/>
              </a:ln>
            </p:spPr>
          </p:pic>
        </p:grpSp>
        <p:grpSp>
          <p:nvGrpSpPr>
            <p:cNvPr id="63" name="Google Shape;63;p13"/>
            <p:cNvGrpSpPr/>
            <p:nvPr/>
          </p:nvGrpSpPr>
          <p:grpSpPr>
            <a:xfrm>
              <a:off x="1343521" y="3182862"/>
              <a:ext cx="1709927" cy="1856792"/>
              <a:chOff x="837385" y="3009588"/>
              <a:chExt cx="1709927" cy="1856792"/>
            </a:xfrm>
          </p:grpSpPr>
          <p:pic>
            <p:nvPicPr>
              <p:cNvPr id="64" name="Google Shape;64;p13"/>
              <p:cNvPicPr preferRelativeResize="0"/>
              <p:nvPr/>
            </p:nvPicPr>
            <p:blipFill>
              <a:blip r:embed="rId6">
                <a:alphaModFix/>
              </a:blip>
              <a:stretch>
                <a:fillRect/>
              </a:stretch>
            </p:blipFill>
            <p:spPr>
              <a:xfrm>
                <a:off x="837385" y="3429155"/>
                <a:ext cx="1709927" cy="1437224"/>
              </a:xfrm>
              <a:prstGeom prst="rect">
                <a:avLst/>
              </a:prstGeom>
              <a:noFill/>
              <a:ln>
                <a:noFill/>
              </a:ln>
            </p:spPr>
          </p:pic>
          <p:pic>
            <p:nvPicPr>
              <p:cNvPr id="65" name="Google Shape;65;p13"/>
              <p:cNvPicPr preferRelativeResize="0"/>
              <p:nvPr/>
            </p:nvPicPr>
            <p:blipFill>
              <a:blip r:embed="rId7">
                <a:alphaModFix/>
              </a:blip>
              <a:stretch>
                <a:fillRect/>
              </a:stretch>
            </p:blipFill>
            <p:spPr>
              <a:xfrm>
                <a:off x="1304394" y="3009588"/>
                <a:ext cx="840100" cy="1079400"/>
              </a:xfrm>
              <a:prstGeom prst="rect">
                <a:avLst/>
              </a:prstGeom>
              <a:noFill/>
              <a:ln>
                <a:noFill/>
              </a:ln>
            </p:spPr>
          </p:pic>
        </p:grpSp>
        <p:pic>
          <p:nvPicPr>
            <p:cNvPr id="66" name="Google Shape;66;p13"/>
            <p:cNvPicPr preferRelativeResize="0"/>
            <p:nvPr/>
          </p:nvPicPr>
          <p:blipFill>
            <a:blip r:embed="rId8">
              <a:alphaModFix/>
            </a:blip>
            <a:stretch>
              <a:fillRect/>
            </a:stretch>
          </p:blipFill>
          <p:spPr>
            <a:xfrm>
              <a:off x="-170312" y="437291"/>
              <a:ext cx="3366493" cy="2745573"/>
            </a:xfrm>
            <a:prstGeom prst="rect">
              <a:avLst/>
            </a:prstGeom>
            <a:noFill/>
            <a:ln>
              <a:noFill/>
            </a:ln>
          </p:spPr>
        </p:pic>
      </p:grpSp>
      <p:pic>
        <p:nvPicPr>
          <p:cNvPr id="67" name="Google Shape;67;p13"/>
          <p:cNvPicPr preferRelativeResize="0"/>
          <p:nvPr/>
        </p:nvPicPr>
        <p:blipFill rotWithShape="1">
          <a:blip r:embed="rId9">
            <a:alphaModFix/>
          </a:blip>
          <a:srcRect b="0" l="26976" r="17778" t="0"/>
          <a:stretch/>
        </p:blipFill>
        <p:spPr>
          <a:xfrm>
            <a:off x="-216850" y="214650"/>
            <a:ext cx="2094350" cy="4268775"/>
          </a:xfrm>
          <a:prstGeom prst="rect">
            <a:avLst/>
          </a:prstGeom>
          <a:noFill/>
          <a:ln>
            <a:noFill/>
          </a:ln>
        </p:spPr>
      </p:pic>
      <p:pic>
        <p:nvPicPr>
          <p:cNvPr id="68" name="Google Shape;68;p13">
            <a:hlinkClick r:id="rId10"/>
          </p:cNvPr>
          <p:cNvPicPr preferRelativeResize="0"/>
          <p:nvPr/>
        </p:nvPicPr>
        <p:blipFill>
          <a:blip r:embed="rId11">
            <a:alphaModFix/>
          </a:blip>
          <a:stretch>
            <a:fillRect/>
          </a:stretch>
        </p:blipFill>
        <p:spPr>
          <a:xfrm>
            <a:off x="3557650" y="3280300"/>
            <a:ext cx="783525" cy="863775"/>
          </a:xfrm>
          <a:prstGeom prst="rect">
            <a:avLst/>
          </a:prstGeom>
          <a:noFill/>
          <a:ln>
            <a:noFill/>
          </a:ln>
        </p:spPr>
      </p:pic>
      <p:pic>
        <p:nvPicPr>
          <p:cNvPr id="69" name="Google Shape;69;p13">
            <a:hlinkClick r:id="rId12"/>
          </p:cNvPr>
          <p:cNvPicPr preferRelativeResize="0"/>
          <p:nvPr/>
        </p:nvPicPr>
        <p:blipFill>
          <a:blip r:embed="rId13">
            <a:alphaModFix/>
          </a:blip>
          <a:stretch>
            <a:fillRect/>
          </a:stretch>
        </p:blipFill>
        <p:spPr>
          <a:xfrm>
            <a:off x="7459513" y="3325025"/>
            <a:ext cx="961888" cy="863775"/>
          </a:xfrm>
          <a:prstGeom prst="rect">
            <a:avLst/>
          </a:prstGeom>
          <a:noFill/>
          <a:ln>
            <a:noFill/>
          </a:ln>
        </p:spPr>
      </p:pic>
      <p:pic>
        <p:nvPicPr>
          <p:cNvPr id="70" name="Google Shape;70;p13">
            <a:hlinkClick r:id="rId14"/>
          </p:cNvPr>
          <p:cNvPicPr preferRelativeResize="0"/>
          <p:nvPr/>
        </p:nvPicPr>
        <p:blipFill>
          <a:blip r:embed="rId15">
            <a:alphaModFix/>
          </a:blip>
          <a:stretch>
            <a:fillRect/>
          </a:stretch>
        </p:blipFill>
        <p:spPr>
          <a:xfrm>
            <a:off x="7526175" y="2266825"/>
            <a:ext cx="783525" cy="808050"/>
          </a:xfrm>
          <a:prstGeom prst="rect">
            <a:avLst/>
          </a:prstGeom>
          <a:noFill/>
          <a:ln>
            <a:noFill/>
          </a:ln>
        </p:spPr>
      </p:pic>
      <p:pic>
        <p:nvPicPr>
          <p:cNvPr id="71" name="Google Shape;71;p13">
            <a:hlinkClick r:id="rId16"/>
          </p:cNvPr>
          <p:cNvPicPr preferRelativeResize="0"/>
          <p:nvPr/>
        </p:nvPicPr>
        <p:blipFill>
          <a:blip r:embed="rId17">
            <a:alphaModFix/>
          </a:blip>
          <a:stretch>
            <a:fillRect/>
          </a:stretch>
        </p:blipFill>
        <p:spPr>
          <a:xfrm>
            <a:off x="4477475" y="3280300"/>
            <a:ext cx="783525" cy="863775"/>
          </a:xfrm>
          <a:prstGeom prst="rect">
            <a:avLst/>
          </a:prstGeom>
          <a:noFill/>
          <a:ln>
            <a:noFill/>
          </a:ln>
        </p:spPr>
      </p:pic>
      <p:pic>
        <p:nvPicPr>
          <p:cNvPr id="72" name="Google Shape;72;p13">
            <a:hlinkClick r:id="rId18"/>
          </p:cNvPr>
          <p:cNvPicPr preferRelativeResize="0"/>
          <p:nvPr/>
        </p:nvPicPr>
        <p:blipFill>
          <a:blip r:embed="rId19">
            <a:alphaModFix/>
          </a:blip>
          <a:stretch>
            <a:fillRect/>
          </a:stretch>
        </p:blipFill>
        <p:spPr>
          <a:xfrm>
            <a:off x="5337025" y="3249750"/>
            <a:ext cx="961875" cy="863775"/>
          </a:xfrm>
          <a:prstGeom prst="rect">
            <a:avLst/>
          </a:prstGeom>
          <a:noFill/>
          <a:ln>
            <a:noFill/>
          </a:ln>
        </p:spPr>
      </p:pic>
      <p:pic>
        <p:nvPicPr>
          <p:cNvPr id="73" name="Google Shape;73;p13">
            <a:hlinkClick r:id="rId20"/>
          </p:cNvPr>
          <p:cNvPicPr preferRelativeResize="0"/>
          <p:nvPr/>
        </p:nvPicPr>
        <p:blipFill>
          <a:blip r:embed="rId21">
            <a:alphaModFix/>
          </a:blip>
          <a:stretch>
            <a:fillRect/>
          </a:stretch>
        </p:blipFill>
        <p:spPr>
          <a:xfrm>
            <a:off x="6398275" y="3207450"/>
            <a:ext cx="961875" cy="939900"/>
          </a:xfrm>
          <a:prstGeom prst="rect">
            <a:avLst/>
          </a:prstGeom>
          <a:noFill/>
          <a:ln>
            <a:noFill/>
          </a:ln>
        </p:spPr>
      </p:pic>
      <p:pic>
        <p:nvPicPr>
          <p:cNvPr id="74" name="Google Shape;74;p13">
            <a:hlinkClick r:id="rId22"/>
          </p:cNvPr>
          <p:cNvPicPr preferRelativeResize="0"/>
          <p:nvPr/>
        </p:nvPicPr>
        <p:blipFill>
          <a:blip r:embed="rId23">
            <a:alphaModFix/>
          </a:blip>
          <a:stretch>
            <a:fillRect/>
          </a:stretch>
        </p:blipFill>
        <p:spPr>
          <a:xfrm>
            <a:off x="3548050" y="2222108"/>
            <a:ext cx="783525" cy="852767"/>
          </a:xfrm>
          <a:prstGeom prst="rect">
            <a:avLst/>
          </a:prstGeom>
          <a:noFill/>
          <a:ln>
            <a:noFill/>
          </a:ln>
        </p:spPr>
      </p:pic>
      <p:pic>
        <p:nvPicPr>
          <p:cNvPr id="75" name="Google Shape;75;p13">
            <a:hlinkClick r:id="rId24"/>
          </p:cNvPr>
          <p:cNvPicPr preferRelativeResize="0"/>
          <p:nvPr/>
        </p:nvPicPr>
        <p:blipFill>
          <a:blip r:embed="rId25">
            <a:alphaModFix/>
          </a:blip>
          <a:stretch>
            <a:fillRect/>
          </a:stretch>
        </p:blipFill>
        <p:spPr>
          <a:xfrm>
            <a:off x="3548050" y="1112300"/>
            <a:ext cx="783525" cy="904375"/>
          </a:xfrm>
          <a:prstGeom prst="rect">
            <a:avLst/>
          </a:prstGeom>
          <a:noFill/>
          <a:ln>
            <a:noFill/>
          </a:ln>
        </p:spPr>
      </p:pic>
      <p:pic>
        <p:nvPicPr>
          <p:cNvPr id="76" name="Google Shape;76;p13">
            <a:hlinkClick r:id="rId26"/>
          </p:cNvPr>
          <p:cNvPicPr preferRelativeResize="0"/>
          <p:nvPr/>
        </p:nvPicPr>
        <p:blipFill>
          <a:blip r:embed="rId27">
            <a:alphaModFix/>
          </a:blip>
          <a:stretch>
            <a:fillRect/>
          </a:stretch>
        </p:blipFill>
        <p:spPr>
          <a:xfrm>
            <a:off x="4388300" y="2277443"/>
            <a:ext cx="961875" cy="786810"/>
          </a:xfrm>
          <a:prstGeom prst="rect">
            <a:avLst/>
          </a:prstGeom>
          <a:noFill/>
          <a:ln>
            <a:noFill/>
          </a:ln>
        </p:spPr>
      </p:pic>
      <p:pic>
        <p:nvPicPr>
          <p:cNvPr id="77" name="Google Shape;77;p13">
            <a:hlinkClick r:id="rId28"/>
          </p:cNvPr>
          <p:cNvPicPr preferRelativeResize="0"/>
          <p:nvPr/>
        </p:nvPicPr>
        <p:blipFill>
          <a:blip r:embed="rId29">
            <a:alphaModFix/>
          </a:blip>
          <a:stretch>
            <a:fillRect/>
          </a:stretch>
        </p:blipFill>
        <p:spPr>
          <a:xfrm>
            <a:off x="6638476" y="2196300"/>
            <a:ext cx="783523" cy="904378"/>
          </a:xfrm>
          <a:prstGeom prst="rect">
            <a:avLst/>
          </a:prstGeom>
          <a:noFill/>
          <a:ln>
            <a:noFill/>
          </a:ln>
        </p:spPr>
      </p:pic>
      <p:pic>
        <p:nvPicPr>
          <p:cNvPr id="78" name="Google Shape;78;p13">
            <a:hlinkClick r:id="rId30"/>
          </p:cNvPr>
          <p:cNvPicPr preferRelativeResize="0"/>
          <p:nvPr/>
        </p:nvPicPr>
        <p:blipFill>
          <a:blip r:embed="rId31">
            <a:alphaModFix/>
          </a:blip>
          <a:stretch>
            <a:fillRect/>
          </a:stretch>
        </p:blipFill>
        <p:spPr>
          <a:xfrm>
            <a:off x="5423100" y="2159875"/>
            <a:ext cx="1142451" cy="904374"/>
          </a:xfrm>
          <a:prstGeom prst="rect">
            <a:avLst/>
          </a:prstGeom>
          <a:noFill/>
          <a:ln>
            <a:noFill/>
          </a:ln>
        </p:spPr>
      </p:pic>
      <p:pic>
        <p:nvPicPr>
          <p:cNvPr id="79" name="Google Shape;79;p13">
            <a:hlinkClick r:id="rId32"/>
          </p:cNvPr>
          <p:cNvPicPr preferRelativeResize="0"/>
          <p:nvPr/>
        </p:nvPicPr>
        <p:blipFill>
          <a:blip r:embed="rId33">
            <a:alphaModFix/>
          </a:blip>
          <a:stretch>
            <a:fillRect/>
          </a:stretch>
        </p:blipFill>
        <p:spPr>
          <a:xfrm>
            <a:off x="7637875" y="1044673"/>
            <a:ext cx="783525" cy="972000"/>
          </a:xfrm>
          <a:prstGeom prst="rect">
            <a:avLst/>
          </a:prstGeom>
          <a:noFill/>
          <a:ln>
            <a:noFill/>
          </a:ln>
        </p:spPr>
      </p:pic>
      <p:pic>
        <p:nvPicPr>
          <p:cNvPr id="80" name="Google Shape;80;p13">
            <a:hlinkClick r:id="rId34"/>
          </p:cNvPr>
          <p:cNvPicPr preferRelativeResize="0"/>
          <p:nvPr/>
        </p:nvPicPr>
        <p:blipFill>
          <a:blip r:embed="rId35">
            <a:alphaModFix/>
          </a:blip>
          <a:stretch>
            <a:fillRect/>
          </a:stretch>
        </p:blipFill>
        <p:spPr>
          <a:xfrm>
            <a:off x="4477475" y="1112300"/>
            <a:ext cx="961875" cy="904375"/>
          </a:xfrm>
          <a:prstGeom prst="rect">
            <a:avLst/>
          </a:prstGeom>
          <a:noFill/>
          <a:ln>
            <a:noFill/>
          </a:ln>
        </p:spPr>
      </p:pic>
      <p:pic>
        <p:nvPicPr>
          <p:cNvPr id="81" name="Google Shape;81;p13"/>
          <p:cNvPicPr preferRelativeResize="0"/>
          <p:nvPr/>
        </p:nvPicPr>
        <p:blipFill>
          <a:blip r:embed="rId36">
            <a:alphaModFix/>
          </a:blip>
          <a:stretch>
            <a:fillRect/>
          </a:stretch>
        </p:blipFill>
        <p:spPr>
          <a:xfrm>
            <a:off x="1742550" y="4368125"/>
            <a:ext cx="897376" cy="681600"/>
          </a:xfrm>
          <a:prstGeom prst="rect">
            <a:avLst/>
          </a:prstGeom>
          <a:noFill/>
          <a:ln>
            <a:noFill/>
          </a:ln>
        </p:spPr>
      </p:pic>
      <p:sp>
        <p:nvSpPr>
          <p:cNvPr id="82" name="Google Shape;82;p13"/>
          <p:cNvSpPr/>
          <p:nvPr/>
        </p:nvSpPr>
        <p:spPr>
          <a:xfrm>
            <a:off x="4662475" y="-22901"/>
            <a:ext cx="2663700" cy="807900"/>
          </a:xfrm>
          <a:prstGeom prst="roundRect">
            <a:avLst>
              <a:gd fmla="val 50000" name="adj"/>
            </a:avLst>
          </a:prstGeom>
          <a:solidFill>
            <a:schemeClr val="lt2"/>
          </a:solidFill>
          <a:ln cap="flat" cmpd="sng" w="952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000">
                <a:solidFill>
                  <a:schemeClr val="dk1"/>
                </a:solidFill>
                <a:latin typeface="Comic Sans MS"/>
                <a:ea typeface="Comic Sans MS"/>
                <a:cs typeface="Comic Sans MS"/>
                <a:sym typeface="Comic Sans MS"/>
              </a:rPr>
              <a:t>Bats🦇 </a:t>
            </a:r>
            <a:endParaRPr b="1" sz="3000">
              <a:latin typeface="Comic Sans MS"/>
              <a:ea typeface="Comic Sans MS"/>
              <a:cs typeface="Comic Sans MS"/>
              <a:sym typeface="Comic Sans MS"/>
            </a:endParaRPr>
          </a:p>
        </p:txBody>
      </p:sp>
      <p:pic>
        <p:nvPicPr>
          <p:cNvPr id="83" name="Google Shape;83;p13">
            <a:hlinkClick r:id="rId37"/>
          </p:cNvPr>
          <p:cNvPicPr preferRelativeResize="0"/>
          <p:nvPr/>
        </p:nvPicPr>
        <p:blipFill>
          <a:blip r:embed="rId38">
            <a:alphaModFix/>
          </a:blip>
          <a:stretch>
            <a:fillRect/>
          </a:stretch>
        </p:blipFill>
        <p:spPr>
          <a:xfrm>
            <a:off x="1877500" y="3325025"/>
            <a:ext cx="643876" cy="428529"/>
          </a:xfrm>
          <a:prstGeom prst="rect">
            <a:avLst/>
          </a:prstGeom>
          <a:noFill/>
          <a:ln>
            <a:noFill/>
          </a:ln>
        </p:spPr>
      </p:pic>
      <p:pic>
        <p:nvPicPr>
          <p:cNvPr id="84" name="Google Shape;84;p13"/>
          <p:cNvPicPr preferRelativeResize="0"/>
          <p:nvPr/>
        </p:nvPicPr>
        <p:blipFill rotWithShape="1">
          <a:blip r:embed="rId39">
            <a:alphaModFix/>
          </a:blip>
          <a:srcRect b="0" l="0" r="0" t="22624"/>
          <a:stretch/>
        </p:blipFill>
        <p:spPr>
          <a:xfrm>
            <a:off x="3119425" y="4254125"/>
            <a:ext cx="5397075" cy="1231500"/>
          </a:xfrm>
          <a:prstGeom prst="rect">
            <a:avLst/>
          </a:prstGeom>
          <a:noFill/>
          <a:ln>
            <a:noFill/>
          </a:ln>
        </p:spPr>
      </p:pic>
      <p:pic>
        <p:nvPicPr>
          <p:cNvPr id="85" name="Google Shape;85;p13"/>
          <p:cNvPicPr preferRelativeResize="0"/>
          <p:nvPr/>
        </p:nvPicPr>
        <p:blipFill rotWithShape="1">
          <a:blip r:embed="rId40">
            <a:alphaModFix/>
          </a:blip>
          <a:srcRect b="16124" l="0" r="0" t="12902"/>
          <a:stretch/>
        </p:blipFill>
        <p:spPr>
          <a:xfrm>
            <a:off x="5482463" y="993313"/>
            <a:ext cx="961875" cy="1142350"/>
          </a:xfrm>
          <a:prstGeom prst="rect">
            <a:avLst/>
          </a:prstGeom>
          <a:noFill/>
          <a:ln>
            <a:noFill/>
          </a:ln>
        </p:spPr>
      </p:pic>
      <p:pic>
        <p:nvPicPr>
          <p:cNvPr id="86" name="Google Shape;86;p13"/>
          <p:cNvPicPr preferRelativeResize="0"/>
          <p:nvPr/>
        </p:nvPicPr>
        <p:blipFill rotWithShape="1">
          <a:blip r:embed="rId41">
            <a:alphaModFix/>
          </a:blip>
          <a:srcRect b="13038" l="0" r="0" t="13878"/>
          <a:stretch/>
        </p:blipFill>
        <p:spPr>
          <a:xfrm rot="5400000">
            <a:off x="6508250" y="967675"/>
            <a:ext cx="1065725" cy="1048075"/>
          </a:xfrm>
          <a:prstGeom prst="rect">
            <a:avLst/>
          </a:prstGeom>
          <a:noFill/>
          <a:ln>
            <a:noFill/>
          </a:ln>
        </p:spPr>
      </p:pic>
      <p:pic>
        <p:nvPicPr>
          <p:cNvPr descr="https://patreon.com/freeschool - Help support more content like this!&#10;Bats may fly in the night, but there's no reason to fear these amazing mammals! Bats are one of the most common types of mammals on the planet and live on almost every continent. Most bats eat insects, some eat fruit, some eat nectar, and a few even eat blood. They are amazing creatures: not only are they the only flying mammal, but they also use echolocation to find their food and navigate in total darkness. Bats are cool!&#10;&#10;Like this video if you want to see more videos about ANIMALS!&#10;&#10;Subscribe to FreeSchool: https://www.youtube.com/user/watchfreeschool?sub_confirmation=1&#10;&#10;Visit us on Facebook: https://www.facebook.com/watchFreeSchool&#10;&#10;Check our our companion channel, FreeSchool Mom! https://www.youtube.com/channel/UCTcEtHRQhqiCZIIb77LyDmA&#10;&#10;And our NEW channel for little ones, FreeSchool Early Birds!&#10;https://www.youtube.com/channel/UC3OV62x86XHwaqsxLsuy8dA&#10;&#10;Music: Jaunty Gumption, Professor and the Plant - Kevin MacLeod (incompetech.com)&#10;&#10;Video and Image Credits:&#10;&#10;Some video courtesy of the US Fish and Wildlife Service.&#10;&#10;Bat Pollination photos courtesy of MerlinTuttle.org&#10;&#10;https://www.flickr.com/photos/deegephotos/4553895076/&#10;https://www.flickr.com/photos/criminalintent/9535912006/&#10;https://www.flickr.com/photos/incandopolis/7224428768/&#10;https://www.flickr.com/photos/frogbelly/6603769155/&#10;https://www.flickr.com/photos/karen_roe/8728504852/&#10;https://www.flickr.com/photos/milbot79/6445243763/&#10;https://www.youtube.com/watch?v=xEQuFlSzv84&#10;https://www.flickr.com/photos/batlove/8752313970/" id="87" name="Google Shape;87;p13" title="All About Bats for Kids: Animal Videos for Children - FreeSchool">
            <a:hlinkClick r:id="rId42"/>
          </p:cNvPr>
          <p:cNvPicPr preferRelativeResize="0"/>
          <p:nvPr/>
        </p:nvPicPr>
        <p:blipFill>
          <a:blip r:embed="rId43">
            <a:alphaModFix/>
          </a:blip>
          <a:stretch>
            <a:fillRect/>
          </a:stretch>
        </p:blipFill>
        <p:spPr>
          <a:xfrm>
            <a:off x="6688975" y="1038475"/>
            <a:ext cx="733025" cy="904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pSp>
        <p:nvGrpSpPr>
          <p:cNvPr id="92" name="Google Shape;92;p14"/>
          <p:cNvGrpSpPr/>
          <p:nvPr/>
        </p:nvGrpSpPr>
        <p:grpSpPr>
          <a:xfrm>
            <a:off x="0" y="0"/>
            <a:ext cx="9144000" cy="5143500"/>
            <a:chOff x="0" y="0"/>
            <a:chExt cx="9144000" cy="5143500"/>
          </a:xfrm>
        </p:grpSpPr>
        <p:grpSp>
          <p:nvGrpSpPr>
            <p:cNvPr id="93" name="Google Shape;93;p14"/>
            <p:cNvGrpSpPr/>
            <p:nvPr/>
          </p:nvGrpSpPr>
          <p:grpSpPr>
            <a:xfrm>
              <a:off x="0" y="0"/>
              <a:ext cx="9144000" cy="5143500"/>
              <a:chOff x="0" y="0"/>
              <a:chExt cx="9144000" cy="5143500"/>
            </a:xfrm>
          </p:grpSpPr>
          <p:grpSp>
            <p:nvGrpSpPr>
              <p:cNvPr id="94" name="Google Shape;94;p14"/>
              <p:cNvGrpSpPr/>
              <p:nvPr/>
            </p:nvGrpSpPr>
            <p:grpSpPr>
              <a:xfrm>
                <a:off x="0" y="0"/>
                <a:ext cx="9144000" cy="5143500"/>
                <a:chOff x="0" y="0"/>
                <a:chExt cx="9144000" cy="5143500"/>
              </a:xfrm>
            </p:grpSpPr>
            <p:sp>
              <p:nvSpPr>
                <p:cNvPr id="95" name="Google Shape;95;p14"/>
                <p:cNvSpPr/>
                <p:nvPr/>
              </p:nvSpPr>
              <p:spPr>
                <a:xfrm>
                  <a:off x="0" y="0"/>
                  <a:ext cx="9144000" cy="5143500"/>
                </a:xfrm>
                <a:prstGeom prst="rect">
                  <a:avLst/>
                </a:prstGeom>
                <a:gradFill>
                  <a:gsLst>
                    <a:gs pos="0">
                      <a:srgbClr val="696969"/>
                    </a:gs>
                    <a:gs pos="100000">
                      <a:srgbClr val="1D1D1D"/>
                    </a:gs>
                  </a:gsLst>
                  <a:path path="circle">
                    <a:fillToRect b="50%" l="50%" r="50%" t="50%"/>
                  </a:path>
                  <a:tileRect/>
                </a:gradFill>
                <a:ln cap="flat" cmpd="sng" w="476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txBox="1"/>
                <p:nvPr/>
              </p:nvSpPr>
              <p:spPr>
                <a:xfrm>
                  <a:off x="0" y="0"/>
                  <a:ext cx="2876400" cy="60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000000"/>
                      </a:solidFill>
                      <a:latin typeface="Indie Flower"/>
                      <a:ea typeface="Indie Flower"/>
                      <a:cs typeface="Indie Flower"/>
                      <a:sym typeface="Indie Flower"/>
                    </a:rPr>
                    <a:t>❄️WinterStorm❄️</a:t>
                  </a:r>
                  <a:endParaRPr/>
                </a:p>
              </p:txBody>
            </p:sp>
          </p:grpSp>
          <p:pic>
            <p:nvPicPr>
              <p:cNvPr id="97" name="Google Shape;97;p14"/>
              <p:cNvPicPr preferRelativeResize="0"/>
              <p:nvPr/>
            </p:nvPicPr>
            <p:blipFill rotWithShape="1">
              <a:blip r:embed="rId3">
                <a:alphaModFix/>
              </a:blip>
              <a:srcRect b="12265" l="3888" r="8145" t="19175"/>
              <a:stretch/>
            </p:blipFill>
            <p:spPr>
              <a:xfrm>
                <a:off x="3513925" y="600900"/>
                <a:ext cx="5195975" cy="4382175"/>
              </a:xfrm>
              <a:prstGeom prst="rect">
                <a:avLst/>
              </a:prstGeom>
              <a:noFill/>
              <a:ln cap="flat" cmpd="sng" w="76200">
                <a:solidFill>
                  <a:srgbClr val="000000"/>
                </a:solidFill>
                <a:prstDash val="solid"/>
                <a:round/>
                <a:headEnd len="sm" w="sm" type="none"/>
                <a:tailEnd len="sm" w="sm" type="none"/>
              </a:ln>
            </p:spPr>
          </p:pic>
        </p:grpSp>
        <p:sp>
          <p:nvSpPr>
            <p:cNvPr id="98" name="Google Shape;98;p14"/>
            <p:cNvSpPr/>
            <p:nvPr/>
          </p:nvSpPr>
          <p:spPr>
            <a:xfrm>
              <a:off x="5801325" y="110901"/>
              <a:ext cx="2967900" cy="520200"/>
            </a:xfrm>
            <a:prstGeom prst="roundRect">
              <a:avLst>
                <a:gd fmla="val 16667" name="adj"/>
              </a:avLst>
            </a:prstGeom>
            <a:solidFill>
              <a:srgbClr val="FFFFFF"/>
            </a:solidFill>
            <a:ln cap="flat" cmpd="sng" w="571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mic Sans MS"/>
                  <a:ea typeface="Comic Sans MS"/>
                  <a:cs typeface="Comic Sans MS"/>
                  <a:sym typeface="Comic Sans MS"/>
                </a:rPr>
                <a:t>I can label the parts of a bat. </a:t>
              </a:r>
              <a:endParaRPr>
                <a:latin typeface="Comic Sans MS"/>
                <a:ea typeface="Comic Sans MS"/>
                <a:cs typeface="Comic Sans MS"/>
                <a:sym typeface="Comic Sans MS"/>
              </a:endParaRPr>
            </a:p>
          </p:txBody>
        </p:sp>
      </p:grpSp>
      <p:sp>
        <p:nvSpPr>
          <p:cNvPr id="99" name="Google Shape;99;p14"/>
          <p:cNvSpPr/>
          <p:nvPr/>
        </p:nvSpPr>
        <p:spPr>
          <a:xfrm>
            <a:off x="972099" y="1423321"/>
            <a:ext cx="1399800" cy="744900"/>
          </a:xfrm>
          <a:prstGeom prst="roundRect">
            <a:avLst>
              <a:gd fmla="val 39996" name="adj"/>
            </a:avLst>
          </a:prstGeom>
          <a:solidFill>
            <a:srgbClr val="FFFFFF"/>
          </a:solidFill>
          <a:ln cap="flat" cmpd="sng" w="571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chemeClr val="dk1"/>
                </a:solidFill>
                <a:latin typeface="Comic Sans MS"/>
                <a:ea typeface="Comic Sans MS"/>
                <a:cs typeface="Comic Sans MS"/>
                <a:sym typeface="Comic Sans MS"/>
              </a:rPr>
              <a:t>ears</a:t>
            </a:r>
            <a:endParaRPr b="1" sz="2600">
              <a:latin typeface="Comic Sans MS"/>
              <a:ea typeface="Comic Sans MS"/>
              <a:cs typeface="Comic Sans MS"/>
              <a:sym typeface="Comic Sans MS"/>
            </a:endParaRPr>
          </a:p>
        </p:txBody>
      </p:sp>
      <p:sp>
        <p:nvSpPr>
          <p:cNvPr id="100" name="Google Shape;100;p14"/>
          <p:cNvSpPr/>
          <p:nvPr/>
        </p:nvSpPr>
        <p:spPr>
          <a:xfrm>
            <a:off x="972111" y="2349867"/>
            <a:ext cx="1399800" cy="744900"/>
          </a:xfrm>
          <a:prstGeom prst="roundRect">
            <a:avLst>
              <a:gd fmla="val 39996" name="adj"/>
            </a:avLst>
          </a:prstGeom>
          <a:solidFill>
            <a:srgbClr val="FFFFFF"/>
          </a:solidFill>
          <a:ln cap="flat" cmpd="sng" w="571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chemeClr val="dk1"/>
                </a:solidFill>
                <a:latin typeface="Comic Sans MS"/>
                <a:ea typeface="Comic Sans MS"/>
                <a:cs typeface="Comic Sans MS"/>
                <a:sym typeface="Comic Sans MS"/>
              </a:rPr>
              <a:t>head</a:t>
            </a:r>
            <a:endParaRPr b="1" sz="2600">
              <a:latin typeface="Comic Sans MS"/>
              <a:ea typeface="Comic Sans MS"/>
              <a:cs typeface="Comic Sans MS"/>
              <a:sym typeface="Comic Sans MS"/>
            </a:endParaRPr>
          </a:p>
        </p:txBody>
      </p:sp>
      <p:sp>
        <p:nvSpPr>
          <p:cNvPr id="101" name="Google Shape;101;p14"/>
          <p:cNvSpPr/>
          <p:nvPr/>
        </p:nvSpPr>
        <p:spPr>
          <a:xfrm>
            <a:off x="972100" y="3381456"/>
            <a:ext cx="1399800" cy="744900"/>
          </a:xfrm>
          <a:prstGeom prst="roundRect">
            <a:avLst>
              <a:gd fmla="val 39996" name="adj"/>
            </a:avLst>
          </a:prstGeom>
          <a:solidFill>
            <a:srgbClr val="FFFFFF"/>
          </a:solidFill>
          <a:ln cap="flat" cmpd="sng" w="571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chemeClr val="dk1"/>
                </a:solidFill>
                <a:latin typeface="Comic Sans MS"/>
                <a:ea typeface="Comic Sans MS"/>
                <a:cs typeface="Comic Sans MS"/>
                <a:sym typeface="Comic Sans MS"/>
              </a:rPr>
              <a:t>fangs</a:t>
            </a:r>
            <a:endParaRPr b="1" sz="2600">
              <a:latin typeface="Comic Sans MS"/>
              <a:ea typeface="Comic Sans MS"/>
              <a:cs typeface="Comic Sans MS"/>
              <a:sym typeface="Comic Sans MS"/>
            </a:endParaRPr>
          </a:p>
        </p:txBody>
      </p:sp>
      <p:sp>
        <p:nvSpPr>
          <p:cNvPr id="102" name="Google Shape;102;p14"/>
          <p:cNvSpPr/>
          <p:nvPr/>
        </p:nvSpPr>
        <p:spPr>
          <a:xfrm>
            <a:off x="972100" y="4261509"/>
            <a:ext cx="1399800" cy="744900"/>
          </a:xfrm>
          <a:prstGeom prst="roundRect">
            <a:avLst>
              <a:gd fmla="val 39996" name="adj"/>
            </a:avLst>
          </a:prstGeom>
          <a:solidFill>
            <a:srgbClr val="FFFFFF"/>
          </a:solidFill>
          <a:ln cap="flat" cmpd="sng" w="571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chemeClr val="dk1"/>
                </a:solidFill>
                <a:latin typeface="Comic Sans MS"/>
                <a:ea typeface="Comic Sans MS"/>
                <a:cs typeface="Comic Sans MS"/>
                <a:sym typeface="Comic Sans MS"/>
              </a:rPr>
              <a:t>head</a:t>
            </a:r>
            <a:endParaRPr b="1" sz="2600">
              <a:latin typeface="Comic Sans MS"/>
              <a:ea typeface="Comic Sans MS"/>
              <a:cs typeface="Comic Sans MS"/>
              <a:sym typeface="Comic Sans MS"/>
            </a:endParaRPr>
          </a:p>
        </p:txBody>
      </p:sp>
      <p:sp>
        <p:nvSpPr>
          <p:cNvPr id="103" name="Google Shape;103;p14"/>
          <p:cNvSpPr/>
          <p:nvPr/>
        </p:nvSpPr>
        <p:spPr>
          <a:xfrm>
            <a:off x="972094" y="557894"/>
            <a:ext cx="1399800" cy="744900"/>
          </a:xfrm>
          <a:prstGeom prst="roundRect">
            <a:avLst>
              <a:gd fmla="val 39996" name="adj"/>
            </a:avLst>
          </a:prstGeom>
          <a:solidFill>
            <a:srgbClr val="FFFFFF"/>
          </a:solidFill>
          <a:ln cap="flat" cmpd="sng" w="571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chemeClr val="dk1"/>
                </a:solidFill>
                <a:latin typeface="Comic Sans MS"/>
                <a:ea typeface="Comic Sans MS"/>
                <a:cs typeface="Comic Sans MS"/>
                <a:sym typeface="Comic Sans MS"/>
              </a:rPr>
              <a:t>wings</a:t>
            </a:r>
            <a:endParaRPr b="1" sz="2600">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