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entury Gothic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enturyGothic-regular.fntdata"/><Relationship Id="rId8" Type="http://schemas.openxmlformats.org/officeDocument/2006/relationships/font" Target="fonts/CenturyGothic-bold.fntdata"/><Relationship Id="rId10" Type="http://schemas.openxmlformats.org/officeDocument/2006/relationships/font" Target="fonts/CenturyGothic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031eb1c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031eb1c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f-EsQHr2TQ8&amp;list=PLSMPSN0ll9f6K7LRPCiLZu0Kkb9-N0gUo&amp;index=8" TargetMode="External"/><Relationship Id="rId42" Type="http://schemas.openxmlformats.org/officeDocument/2006/relationships/hyperlink" Target="https://www.youtube.com/watch?v=9--t3zl4NkY" TargetMode="External"/><Relationship Id="rId41" Type="http://schemas.openxmlformats.org/officeDocument/2006/relationships/image" Target="../media/image27.png"/><Relationship Id="rId44" Type="http://schemas.openxmlformats.org/officeDocument/2006/relationships/hyperlink" Target="https://www.youtube.com/watch?v=7S_my0LLpEs&amp;list=PLSMPSN0ll9f6K7LRPCiLZu0Kkb9-N0gUo&amp;index=19" TargetMode="External"/><Relationship Id="rId43" Type="http://schemas.openxmlformats.org/officeDocument/2006/relationships/image" Target="../media/image23.png"/><Relationship Id="rId46" Type="http://schemas.openxmlformats.org/officeDocument/2006/relationships/hyperlink" Target="https://www.youtube.com/watch?v=LjlwUnVXQ4U" TargetMode="External"/><Relationship Id="rId45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hyperlink" Target="https://www.youtube.com/watch?v=x8tHwQ9Qwzk" TargetMode="External"/><Relationship Id="rId48" Type="http://schemas.openxmlformats.org/officeDocument/2006/relationships/image" Target="../media/image24.gif"/><Relationship Id="rId47" Type="http://schemas.openxmlformats.org/officeDocument/2006/relationships/image" Target="../media/image21.png"/><Relationship Id="rId49" Type="http://schemas.openxmlformats.org/officeDocument/2006/relationships/image" Target="../media/image19.gif"/><Relationship Id="rId5" Type="http://schemas.openxmlformats.org/officeDocument/2006/relationships/image" Target="../media/image2.jpg"/><Relationship Id="rId6" Type="http://schemas.openxmlformats.org/officeDocument/2006/relationships/image" Target="../media/image13.png"/><Relationship Id="rId7" Type="http://schemas.openxmlformats.org/officeDocument/2006/relationships/hyperlink" Target="https://www.youtube.com/watch?v=25_u1GzruQM" TargetMode="External"/><Relationship Id="rId8" Type="http://schemas.openxmlformats.org/officeDocument/2006/relationships/image" Target="../media/image22.png"/><Relationship Id="rId31" Type="http://schemas.openxmlformats.org/officeDocument/2006/relationships/image" Target="../media/image18.png"/><Relationship Id="rId30" Type="http://schemas.openxmlformats.org/officeDocument/2006/relationships/image" Target="../media/image3.png"/><Relationship Id="rId33" Type="http://schemas.openxmlformats.org/officeDocument/2006/relationships/image" Target="../media/image9.png"/><Relationship Id="rId32" Type="http://schemas.openxmlformats.org/officeDocument/2006/relationships/hyperlink" Target="https://www.youtube.com/watch?v=cSw50Jw0H34" TargetMode="External"/><Relationship Id="rId35" Type="http://schemas.openxmlformats.org/officeDocument/2006/relationships/image" Target="../media/image4.png"/><Relationship Id="rId34" Type="http://schemas.openxmlformats.org/officeDocument/2006/relationships/hyperlink" Target="https://www.youtube.com/watch?v=yhQkUowpNNo" TargetMode="External"/><Relationship Id="rId37" Type="http://schemas.openxmlformats.org/officeDocument/2006/relationships/image" Target="../media/image1.png"/><Relationship Id="rId36" Type="http://schemas.openxmlformats.org/officeDocument/2006/relationships/hyperlink" Target="https://www.youtube.com/watch?v=R1Qn2bcZRTo&amp;list=PLSMPSN0ll9f6K7LRPCiLZu0Kkb9-N0gUo" TargetMode="External"/><Relationship Id="rId39" Type="http://schemas.openxmlformats.org/officeDocument/2006/relationships/image" Target="../media/image20.png"/><Relationship Id="rId38" Type="http://schemas.openxmlformats.org/officeDocument/2006/relationships/image" Target="../media/image26.png"/><Relationship Id="rId20" Type="http://schemas.openxmlformats.org/officeDocument/2006/relationships/image" Target="../media/image8.png"/><Relationship Id="rId22" Type="http://schemas.openxmlformats.org/officeDocument/2006/relationships/image" Target="../media/image6.png"/><Relationship Id="rId21" Type="http://schemas.openxmlformats.org/officeDocument/2006/relationships/hyperlink" Target="https://www.youtube.com/watch?v=MdTVlBlu0gA" TargetMode="External"/><Relationship Id="rId24" Type="http://schemas.openxmlformats.org/officeDocument/2006/relationships/image" Target="../media/image15.png"/><Relationship Id="rId23" Type="http://schemas.openxmlformats.org/officeDocument/2006/relationships/hyperlink" Target="https://www.youtube.com/watch?v=C6ljGXMMB-g" TargetMode="External"/><Relationship Id="rId26" Type="http://schemas.openxmlformats.org/officeDocument/2006/relationships/image" Target="../media/image5.png"/><Relationship Id="rId25" Type="http://schemas.openxmlformats.org/officeDocument/2006/relationships/hyperlink" Target="https://www.youtube.com/watch?v=Lj_odhwo81s" TargetMode="External"/><Relationship Id="rId28" Type="http://schemas.openxmlformats.org/officeDocument/2006/relationships/image" Target="../media/image10.png"/><Relationship Id="rId27" Type="http://schemas.openxmlformats.org/officeDocument/2006/relationships/hyperlink" Target="https://www.youtube.com/watch?v=8eSxrPzoZY0" TargetMode="External"/><Relationship Id="rId29" Type="http://schemas.openxmlformats.org/officeDocument/2006/relationships/hyperlink" Target="https://www.youtube.com/watch?v=SAHy_2IFFGA" TargetMode="External"/><Relationship Id="rId51" Type="http://schemas.openxmlformats.org/officeDocument/2006/relationships/image" Target="../media/image29.png"/><Relationship Id="rId50" Type="http://schemas.openxmlformats.org/officeDocument/2006/relationships/image" Target="../media/image30.gif"/><Relationship Id="rId11" Type="http://schemas.openxmlformats.org/officeDocument/2006/relationships/hyperlink" Target="https://www.youtube.com/watch?v=Umu58RxNL7I" TargetMode="External"/><Relationship Id="rId10" Type="http://schemas.openxmlformats.org/officeDocument/2006/relationships/image" Target="../media/image16.png"/><Relationship Id="rId13" Type="http://schemas.openxmlformats.org/officeDocument/2006/relationships/hyperlink" Target="https://www.youtube.com/watch?v=plvY0quSyJg" TargetMode="External"/><Relationship Id="rId12" Type="http://schemas.openxmlformats.org/officeDocument/2006/relationships/image" Target="../media/image25.png"/><Relationship Id="rId15" Type="http://schemas.openxmlformats.org/officeDocument/2006/relationships/hyperlink" Target="https://www.youtube.com/watch?v=_qAngsMJD3I" TargetMode="External"/><Relationship Id="rId14" Type="http://schemas.openxmlformats.org/officeDocument/2006/relationships/image" Target="../media/image11.png"/><Relationship Id="rId17" Type="http://schemas.openxmlformats.org/officeDocument/2006/relationships/hyperlink" Target="https://www.youtube.com/watch?v=Lrd0TiER_J0" TargetMode="External"/><Relationship Id="rId16" Type="http://schemas.openxmlformats.org/officeDocument/2006/relationships/image" Target="../media/image12.png"/><Relationship Id="rId19" Type="http://schemas.openxmlformats.org/officeDocument/2006/relationships/hyperlink" Target="https://www.youtube.com/watch?v=9O_eaR-8bgI" TargetMode="External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6725" y="714975"/>
            <a:ext cx="3041200" cy="18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0600" y="375779"/>
            <a:ext cx="3758850" cy="2290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0250" y="2283125"/>
            <a:ext cx="2356049" cy="24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0800" y="2388400"/>
            <a:ext cx="655075" cy="62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0788" y="3101133"/>
            <a:ext cx="655075" cy="634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77350" y="1704625"/>
            <a:ext cx="570300" cy="55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08337" y="2389516"/>
            <a:ext cx="655075" cy="62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89675" y="1141915"/>
            <a:ext cx="570300" cy="55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333211" y="584505"/>
            <a:ext cx="570300" cy="546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10825" y="3820013"/>
            <a:ext cx="655050" cy="6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89675" y="1652675"/>
            <a:ext cx="570300" cy="5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142250" y="3107000"/>
            <a:ext cx="656300" cy="63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176750" y="547696"/>
            <a:ext cx="570300" cy="5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77338" y="1141927"/>
            <a:ext cx="570300" cy="55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489675" y="547149"/>
            <a:ext cx="570300" cy="55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176750" y="1704550"/>
            <a:ext cx="570300" cy="55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176750" y="1125572"/>
            <a:ext cx="570300" cy="552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243308" y="1646325"/>
            <a:ext cx="675793" cy="6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132500" y="3830086"/>
            <a:ext cx="675800" cy="6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299075" y="2775698"/>
            <a:ext cx="3758851" cy="1879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" id="74" name="Google Shape;74;p13"/>
          <p:cNvPicPr preferRelativeResize="0"/>
          <p:nvPr/>
        </p:nvPicPr>
        <p:blipFill rotWithShape="1">
          <a:blip r:embed="rId39">
            <a:alphaModFix/>
          </a:blip>
          <a:srcRect b="-9439" l="2580" r="-2579" t="9440"/>
          <a:stretch/>
        </p:blipFill>
        <p:spPr>
          <a:xfrm>
            <a:off x="2447313" y="2137875"/>
            <a:ext cx="3041200" cy="30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989450" y="3190206"/>
            <a:ext cx="675800" cy="655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844200" y="3246912"/>
            <a:ext cx="655050" cy="63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00450" y="1648575"/>
            <a:ext cx="675800" cy="6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840600" y="3242626"/>
            <a:ext cx="675800" cy="64347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2875825" y="577250"/>
            <a:ext cx="2598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Barefoot Books</a:t>
            </a:r>
            <a:endParaRPr b="1" sz="2000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610025" y="1217773"/>
            <a:ext cx="939425" cy="939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ristmas Lights Sticker by zoellabeauty" id="81" name="Google Shape;81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-40250" y="0"/>
            <a:ext cx="4652626" cy="77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ristmas Lights Sticker by zoellabeauty" id="82" name="Google Shape;82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738775" y="-84600"/>
            <a:ext cx="4652626" cy="7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524575" y="1232375"/>
            <a:ext cx="1618175" cy="91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40174" y="478300"/>
            <a:ext cx="1038375" cy="10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