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 Slab"/>
      <p:regular r:id="rId7"/>
      <p:bold r:id="rId8"/>
    </p:embeddedFont>
    <p:embeddedFont>
      <p:font typeface="Robot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2" Type="http://schemas.openxmlformats.org/officeDocument/2006/relationships/font" Target="fonts/Roboto-boldItalic.fntdata"/><Relationship Id="rId9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Slab-regular.fntdata"/><Relationship Id="rId8" Type="http://schemas.openxmlformats.org/officeDocument/2006/relationships/font" Target="fonts/RobotoSlab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44fd73ef7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44fd73ef7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youtube.com/watch?v=4RoIVO2S98E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Balloon Volley Demonstration:</a:t>
            </a:r>
            <a:endParaRPr/>
          </a:p>
        </p:txBody>
      </p:sp>
      <p:pic>
        <p:nvPicPr>
          <p:cNvPr descr="At Home Balloon Volley (Kid's Bop &quot;It Ain't Me&quot; I do not own the rights to this song" id="64" name="Google Shape;64;p13" title="Balloon Volle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2517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