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b7cc1063a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b7cc1063a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bded104f65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gbded104f65_0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ae3029cbd7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ae3029cbd7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bded104f65_0_2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bded104f65_0_2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ae3029cbd7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ae3029cbd7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ae3029cbd7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ae3029cbd7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b41d1b11d0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b41d1b11d0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ae3029cbd7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ae3029cbd7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bded104f65_0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bded104f65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c57c222ad3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c57c222ad3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b41d1b11d0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b41d1b11d0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b41d1b11d0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b41d1b11d0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b41d1b11d0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b41d1b11d0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b41d1b11d0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b41d1b11d0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ae3029cbd7_0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ae3029cbd7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c57c222ad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c57c222ad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f056f4c6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f056f4c6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c57c222ad3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c57c222ad3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c57c222ad3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c57c222ad3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bf056f4c68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bf056f4c68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bf056f4c68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bf056f4c68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bf056f4c68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bf056f4c68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c57c222ad3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c57c222ad3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bf056f4c68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bf056f4c68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bf056f4c68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bf056f4c68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ae3029cbd7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ae3029cbd7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ae3029cbd7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ae3029cbd7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ae3029cbd7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ae3029cbd7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3.jpg"/><Relationship Id="rId4" Type="http://schemas.openxmlformats.org/officeDocument/2006/relationships/image" Target="../media/image11.png"/><Relationship Id="rId5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jpg"/><Relationship Id="rId4" Type="http://schemas.openxmlformats.org/officeDocument/2006/relationships/hyperlink" Target="https://www.allrecipes.com/video/3170/amazingly-easy-irish-soda-bread/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1" Type="http://schemas.openxmlformats.org/officeDocument/2006/relationships/image" Target="../media/image23.png"/><Relationship Id="rId10" Type="http://schemas.openxmlformats.org/officeDocument/2006/relationships/image" Target="../media/image17.png"/><Relationship Id="rId13" Type="http://schemas.openxmlformats.org/officeDocument/2006/relationships/image" Target="../media/image15.png"/><Relationship Id="rId1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19.png"/><Relationship Id="rId9" Type="http://schemas.openxmlformats.org/officeDocument/2006/relationships/image" Target="../media/image8.png"/><Relationship Id="rId15" Type="http://schemas.openxmlformats.org/officeDocument/2006/relationships/image" Target="../media/image6.png"/><Relationship Id="rId14" Type="http://schemas.openxmlformats.org/officeDocument/2006/relationships/image" Target="../media/image18.png"/><Relationship Id="rId5" Type="http://schemas.openxmlformats.org/officeDocument/2006/relationships/image" Target="../media/image9.png"/><Relationship Id="rId6" Type="http://schemas.openxmlformats.org/officeDocument/2006/relationships/image" Target="../media/image3.png"/><Relationship Id="rId7" Type="http://schemas.openxmlformats.org/officeDocument/2006/relationships/image" Target="../media/image12.png"/><Relationship Id="rId8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0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7.png"/><Relationship Id="rId4" Type="http://schemas.openxmlformats.org/officeDocument/2006/relationships/image" Target="../media/image19.png"/><Relationship Id="rId9" Type="http://schemas.openxmlformats.org/officeDocument/2006/relationships/image" Target="../media/image28.png"/><Relationship Id="rId5" Type="http://schemas.openxmlformats.org/officeDocument/2006/relationships/image" Target="../media/image2.png"/><Relationship Id="rId6" Type="http://schemas.openxmlformats.org/officeDocument/2006/relationships/image" Target="../media/image29.png"/><Relationship Id="rId7" Type="http://schemas.openxmlformats.org/officeDocument/2006/relationships/image" Target="../media/image9.png"/><Relationship Id="rId8" Type="http://schemas.openxmlformats.org/officeDocument/2006/relationships/image" Target="../media/image2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Relationship Id="rId4" Type="http://schemas.openxmlformats.org/officeDocument/2006/relationships/image" Target="../media/image28.png"/><Relationship Id="rId5" Type="http://schemas.openxmlformats.org/officeDocument/2006/relationships/image" Target="../media/image19.png"/><Relationship Id="rId6" Type="http://schemas.openxmlformats.org/officeDocument/2006/relationships/image" Target="../media/image22.png"/><Relationship Id="rId7" Type="http://schemas.openxmlformats.org/officeDocument/2006/relationships/image" Target="../media/image26.png"/><Relationship Id="rId8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Relationship Id="rId4" Type="http://schemas.openxmlformats.org/officeDocument/2006/relationships/image" Target="../media/image28.png"/><Relationship Id="rId5" Type="http://schemas.openxmlformats.org/officeDocument/2006/relationships/image" Target="../media/image19.png"/><Relationship Id="rId6" Type="http://schemas.openxmlformats.org/officeDocument/2006/relationships/image" Target="../media/image22.png"/><Relationship Id="rId7" Type="http://schemas.openxmlformats.org/officeDocument/2006/relationships/image" Target="../media/image26.png"/><Relationship Id="rId8" Type="http://schemas.openxmlformats.org/officeDocument/2006/relationships/image" Target="../media/image1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5.png"/><Relationship Id="rId4" Type="http://schemas.openxmlformats.org/officeDocument/2006/relationships/image" Target="../media/image21.png"/><Relationship Id="rId5" Type="http://schemas.openxmlformats.org/officeDocument/2006/relationships/image" Target="../media/image23.png"/><Relationship Id="rId6" Type="http://schemas.openxmlformats.org/officeDocument/2006/relationships/image" Target="../media/image13.png"/></Relationships>
</file>

<file path=ppt/slides/_rels/slide13.xml.rels><?xml version="1.0" encoding="UTF-8" standalone="yes"?><Relationships xmlns="http://schemas.openxmlformats.org/package/2006/relationships"><Relationship Id="rId11" Type="http://schemas.openxmlformats.org/officeDocument/2006/relationships/image" Target="../media/image40.png"/><Relationship Id="rId10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7.png"/><Relationship Id="rId4" Type="http://schemas.openxmlformats.org/officeDocument/2006/relationships/image" Target="../media/image29.png"/><Relationship Id="rId9" Type="http://schemas.openxmlformats.org/officeDocument/2006/relationships/image" Target="../media/image5.png"/><Relationship Id="rId5" Type="http://schemas.openxmlformats.org/officeDocument/2006/relationships/image" Target="../media/image9.png"/><Relationship Id="rId6" Type="http://schemas.openxmlformats.org/officeDocument/2006/relationships/image" Target="../media/image25.png"/><Relationship Id="rId7" Type="http://schemas.openxmlformats.org/officeDocument/2006/relationships/image" Target="../media/image28.png"/><Relationship Id="rId8" Type="http://schemas.openxmlformats.org/officeDocument/2006/relationships/image" Target="../media/image2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3.png"/><Relationship Id="rId4" Type="http://schemas.openxmlformats.org/officeDocument/2006/relationships/image" Target="../media/image13.png"/><Relationship Id="rId5" Type="http://schemas.openxmlformats.org/officeDocument/2006/relationships/image" Target="../media/image35.png"/><Relationship Id="rId6" Type="http://schemas.openxmlformats.org/officeDocument/2006/relationships/image" Target="../media/image2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5.png"/><Relationship Id="rId4" Type="http://schemas.openxmlformats.org/officeDocument/2006/relationships/image" Target="../media/image21.png"/><Relationship Id="rId5" Type="http://schemas.openxmlformats.org/officeDocument/2006/relationships/image" Target="../media/image23.png"/><Relationship Id="rId6" Type="http://schemas.openxmlformats.org/officeDocument/2006/relationships/image" Target="../media/image38.png"/><Relationship Id="rId7" Type="http://schemas.openxmlformats.org/officeDocument/2006/relationships/image" Target="../media/image22.png"/><Relationship Id="rId8" Type="http://schemas.openxmlformats.org/officeDocument/2006/relationships/image" Target="../media/image1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.png"/><Relationship Id="rId4" Type="http://schemas.openxmlformats.org/officeDocument/2006/relationships/image" Target="../media/image4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1.png"/><Relationship Id="rId4" Type="http://schemas.openxmlformats.org/officeDocument/2006/relationships/image" Target="../media/image2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.png"/><Relationship Id="rId4" Type="http://schemas.openxmlformats.org/officeDocument/2006/relationships/image" Target="../media/image39.png"/><Relationship Id="rId5" Type="http://schemas.openxmlformats.org/officeDocument/2006/relationships/image" Target="../media/image44.png"/><Relationship Id="rId6" Type="http://schemas.openxmlformats.org/officeDocument/2006/relationships/image" Target="../media/image7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4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34678" y="190750"/>
            <a:ext cx="53151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700"/>
              <a:t>Baking Irish Soda Bread</a:t>
            </a:r>
            <a:endParaRPr b="1" sz="5700"/>
          </a:p>
        </p:txBody>
      </p:sp>
      <p:pic>
        <p:nvPicPr>
          <p:cNvPr descr="baking" id="61" name="Google Shape;6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3790950" cy="440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44250" y="2243350"/>
            <a:ext cx="4971000" cy="2747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ctrTitle"/>
          </p:nvPr>
        </p:nvSpPr>
        <p:spPr>
          <a:xfrm>
            <a:off x="311708" y="309090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100" u="sng">
                <a:solidFill>
                  <a:srgbClr val="FFFF00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Irish Soda WATCH</a:t>
            </a:r>
            <a:endParaRPr b="1" sz="710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Calibri"/>
              <a:buNone/>
            </a:pPr>
            <a:r>
              <a:rPr b="1" lang="en" sz="6600"/>
              <a:t>Locate Ireland </a:t>
            </a:r>
            <a:endParaRPr b="1" sz="6600"/>
          </a:p>
        </p:txBody>
      </p:sp>
      <p:sp>
        <p:nvSpPr>
          <p:cNvPr id="73" name="Google Shape;73;p16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8100" lvl="0" marL="17780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2100"/>
              <a:buNone/>
            </a:pPr>
            <a:r>
              <a:t/>
            </a:r>
            <a:endParaRPr/>
          </a:p>
        </p:txBody>
      </p:sp>
      <p:pic>
        <p:nvPicPr>
          <p:cNvPr descr="http://www.willofjehovah.com/Family%20History/_Rowe/from%20Adam/__king%20valdr/_Ilustrations/700px-Map-Europe.JPG" id="74" name="Google Shape;7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251" y="1268016"/>
            <a:ext cx="9037749" cy="3875484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6"/>
          <p:cNvSpPr/>
          <p:nvPr/>
        </p:nvSpPr>
        <p:spPr>
          <a:xfrm>
            <a:off x="-864760" y="1369215"/>
            <a:ext cx="1101000" cy="917700"/>
          </a:xfrm>
          <a:prstGeom prst="ellipse">
            <a:avLst/>
          </a:prstGeom>
          <a:noFill/>
          <a:ln cap="flat" cmpd="sng" w="76200">
            <a:solidFill>
              <a:srgbClr val="17161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16"/>
          <p:cNvSpPr/>
          <p:nvPr/>
        </p:nvSpPr>
        <p:spPr>
          <a:xfrm>
            <a:off x="221356" y="3205758"/>
            <a:ext cx="811200" cy="342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00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idx="1" type="body"/>
          </p:nvPr>
        </p:nvSpPr>
        <p:spPr>
          <a:xfrm>
            <a:off x="311700" y="1152475"/>
            <a:ext cx="3853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600">
                <a:solidFill>
                  <a:srgbClr val="000000"/>
                </a:solidFill>
              </a:rPr>
              <a:t>Preheat the oven </a:t>
            </a:r>
            <a:endParaRPr b="1" sz="56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5600">
                <a:solidFill>
                  <a:srgbClr val="000000"/>
                </a:solidFill>
              </a:rPr>
              <a:t>to 375 F</a:t>
            </a:r>
            <a:endParaRPr b="1" sz="5600">
              <a:solidFill>
                <a:srgbClr val="000000"/>
              </a:solidFill>
            </a:endParaRPr>
          </a:p>
        </p:txBody>
      </p:sp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38850" y="362875"/>
            <a:ext cx="4493450" cy="4545675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7"/>
          <p:cNvSpPr txBox="1"/>
          <p:nvPr/>
        </p:nvSpPr>
        <p:spPr>
          <a:xfrm>
            <a:off x="5127725" y="2555975"/>
            <a:ext cx="3013500" cy="1041300"/>
          </a:xfrm>
          <a:prstGeom prst="rect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Type here</a:t>
            </a:r>
            <a:endParaRPr sz="3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1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Lightly grease a large baking sheet.</a:t>
            </a:r>
            <a:endParaRPr sz="5700"/>
          </a:p>
        </p:txBody>
      </p:sp>
      <p:pic>
        <p:nvPicPr>
          <p:cNvPr id="89" name="Google Shape;8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241274" cy="382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863475" y="748000"/>
            <a:ext cx="3820975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00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/>
          <p:nvPr>
            <p:ph type="title"/>
          </p:nvPr>
        </p:nvSpPr>
        <p:spPr>
          <a:xfrm>
            <a:off x="311700" y="189325"/>
            <a:ext cx="8520600" cy="6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/>
              <a:t>Irish Soda Bread</a:t>
            </a:r>
            <a:r>
              <a:rPr lang="en" sz="2920"/>
              <a:t> Recipe Ingredients</a:t>
            </a:r>
            <a:endParaRPr sz="2920"/>
          </a:p>
        </p:txBody>
      </p:sp>
      <p:sp>
        <p:nvSpPr>
          <p:cNvPr id="96" name="Google Shape;96;p19"/>
          <p:cNvSpPr txBox="1"/>
          <p:nvPr>
            <p:ph idx="1" type="body"/>
          </p:nvPr>
        </p:nvSpPr>
        <p:spPr>
          <a:xfrm>
            <a:off x="244550" y="852025"/>
            <a:ext cx="8520600" cy="429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 cups all-purpose flour                              </a:t>
            </a:r>
            <a:r>
              <a:rPr b="1" lang="en" sz="10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 egg</a:t>
            </a:r>
            <a:endParaRPr b="1" sz="10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33333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0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 tablespoons white sugar                 </a:t>
            </a:r>
            <a:endParaRPr b="1" sz="10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33333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b="1" lang="en" sz="10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 cup buttermilk                                </a:t>
            </a:r>
            <a:endParaRPr b="1" sz="10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33333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0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 teaspoon baking soda</a:t>
            </a:r>
            <a:endParaRPr b="1" sz="10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33333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0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 tablespoon baking powder</a:t>
            </a:r>
            <a:endParaRPr b="1" sz="10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33333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0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½ teaspoon salt</a:t>
            </a:r>
            <a:endParaRPr b="1" sz="10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33333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0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½ cup margarine, softened</a:t>
            </a:r>
            <a:endParaRPr b="1" sz="10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33333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7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33333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7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61538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42857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t/>
            </a:r>
            <a:endParaRPr b="1" sz="14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33333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10068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33333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9968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61538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9968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49237" lvl="0" marL="457200" rtl="0" algn="l">
              <a:lnSpc>
                <a:spcPct val="161538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●"/>
            </a:pPr>
            <a:r>
              <a:t/>
            </a:r>
            <a:endParaRPr sz="130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29729"/>
              <a:buFont typeface="Arial"/>
              <a:buNone/>
            </a:pPr>
            <a:r>
              <a:t/>
            </a:r>
            <a:endParaRPr sz="37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FF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0"/>
          <p:cNvSpPr txBox="1"/>
          <p:nvPr>
            <p:ph type="title"/>
          </p:nvPr>
        </p:nvSpPr>
        <p:spPr>
          <a:xfrm>
            <a:off x="311700" y="1925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320"/>
              <a:t>Take out the ingredients</a:t>
            </a:r>
            <a:endParaRPr sz="4320"/>
          </a:p>
        </p:txBody>
      </p:sp>
      <p:pic>
        <p:nvPicPr>
          <p:cNvPr id="102" name="Google Shape;10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88025" y="0"/>
            <a:ext cx="986121" cy="129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845898" y="2745377"/>
            <a:ext cx="1621375" cy="162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532275" y="-147950"/>
            <a:ext cx="2169500" cy="216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54290" y="289950"/>
            <a:ext cx="1944085" cy="129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2711325" y="54825"/>
            <a:ext cx="1740275" cy="174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1845900" y="1451500"/>
            <a:ext cx="1457625" cy="145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215650" y="2257250"/>
            <a:ext cx="1621375" cy="90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9532274" y="1948749"/>
            <a:ext cx="1841742" cy="145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9583013" y="3400925"/>
            <a:ext cx="1740275" cy="174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0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-1291128" y="3849786"/>
            <a:ext cx="1291126" cy="1293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0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-1507202" y="1026850"/>
            <a:ext cx="2561350" cy="256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0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910900" y="3522125"/>
            <a:ext cx="1621375" cy="162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0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143208" y="1623025"/>
            <a:ext cx="1369000" cy="136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520"/>
              <a:t>How many eggs does the recipe call for?</a:t>
            </a:r>
            <a:endParaRPr sz="3520"/>
          </a:p>
        </p:txBody>
      </p:sp>
      <p:sp>
        <p:nvSpPr>
          <p:cNvPr id="120" name="Google Shape;120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1" name="Google Shape;12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782350" y="2336150"/>
            <a:ext cx="1621375" cy="90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850825" y="792071"/>
            <a:ext cx="1621375" cy="131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782350" y="277388"/>
            <a:ext cx="1621375" cy="90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850825" y="3244125"/>
            <a:ext cx="1621375" cy="907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Measure 4 Cups flour</a:t>
            </a:r>
            <a:endParaRPr/>
          </a:p>
        </p:txBody>
      </p:sp>
      <p:sp>
        <p:nvSpPr>
          <p:cNvPr id="130" name="Google Shape;130;p22"/>
          <p:cNvSpPr txBox="1"/>
          <p:nvPr/>
        </p:nvSpPr>
        <p:spPr>
          <a:xfrm>
            <a:off x="252450" y="1104425"/>
            <a:ext cx="4181100" cy="3644700"/>
          </a:xfrm>
          <a:prstGeom prst="rect">
            <a:avLst/>
          </a:prstGeom>
          <a:solidFill>
            <a:srgbClr val="FFFF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Place the correct </a:t>
            </a:r>
            <a:r>
              <a:rPr b="1" lang="en" sz="2400" u="sng"/>
              <a:t>measuring</a:t>
            </a:r>
            <a:r>
              <a:rPr lang="en" sz="2400"/>
              <a:t> </a:t>
            </a:r>
            <a:r>
              <a:rPr b="1" lang="en" sz="2400" u="sng"/>
              <a:t>equipment</a:t>
            </a:r>
            <a:r>
              <a:rPr lang="en" sz="2400"/>
              <a:t> in this box.</a:t>
            </a:r>
            <a:endParaRPr sz="2400"/>
          </a:p>
        </p:txBody>
      </p:sp>
      <p:sp>
        <p:nvSpPr>
          <p:cNvPr id="131" name="Google Shape;131;p22"/>
          <p:cNvSpPr txBox="1"/>
          <p:nvPr/>
        </p:nvSpPr>
        <p:spPr>
          <a:xfrm>
            <a:off x="4743700" y="1104425"/>
            <a:ext cx="4181100" cy="3644700"/>
          </a:xfrm>
          <a:prstGeom prst="rect">
            <a:avLst/>
          </a:prstGeom>
          <a:solidFill>
            <a:srgbClr val="00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Place the correct </a:t>
            </a:r>
            <a:r>
              <a:rPr b="1" lang="en" sz="2400" u="sng"/>
              <a:t>ingredient </a:t>
            </a:r>
            <a:r>
              <a:rPr lang="en" sz="2400"/>
              <a:t>in this box.</a:t>
            </a:r>
            <a:endParaRPr sz="2400"/>
          </a:p>
        </p:txBody>
      </p:sp>
      <p:pic>
        <p:nvPicPr>
          <p:cNvPr id="132" name="Google Shape;13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532100" y="-131727"/>
            <a:ext cx="1474400" cy="147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924800" y="536400"/>
            <a:ext cx="2169500" cy="216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071399" y="2859125"/>
            <a:ext cx="1440650" cy="189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658650" y="0"/>
            <a:ext cx="2308900" cy="230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658650" y="2308900"/>
            <a:ext cx="2169500" cy="216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2358425" y="1163050"/>
            <a:ext cx="2882150" cy="134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-1997600" y="3307926"/>
            <a:ext cx="1780250" cy="17695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-2275387" y="2197000"/>
            <a:ext cx="2428875" cy="188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Measure 4 Tablespoons of sugar</a:t>
            </a:r>
            <a:endParaRPr/>
          </a:p>
        </p:txBody>
      </p:sp>
      <p:sp>
        <p:nvSpPr>
          <p:cNvPr id="145" name="Google Shape;145;p23"/>
          <p:cNvSpPr txBox="1"/>
          <p:nvPr/>
        </p:nvSpPr>
        <p:spPr>
          <a:xfrm>
            <a:off x="252450" y="1104425"/>
            <a:ext cx="4181100" cy="3644700"/>
          </a:xfrm>
          <a:prstGeom prst="rect">
            <a:avLst/>
          </a:prstGeom>
          <a:solidFill>
            <a:srgbClr val="FFFF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Place the correct </a:t>
            </a:r>
            <a:r>
              <a:rPr b="1" lang="en" sz="2400" u="sng"/>
              <a:t>measuring</a:t>
            </a:r>
            <a:r>
              <a:rPr lang="en" sz="2400"/>
              <a:t> </a:t>
            </a:r>
            <a:r>
              <a:rPr b="1" lang="en" sz="2400" u="sng"/>
              <a:t>equipment</a:t>
            </a:r>
            <a:r>
              <a:rPr lang="en" sz="2400"/>
              <a:t> in this box.</a:t>
            </a:r>
            <a:endParaRPr sz="2400"/>
          </a:p>
        </p:txBody>
      </p:sp>
      <p:sp>
        <p:nvSpPr>
          <p:cNvPr id="146" name="Google Shape;146;p23"/>
          <p:cNvSpPr txBox="1"/>
          <p:nvPr/>
        </p:nvSpPr>
        <p:spPr>
          <a:xfrm>
            <a:off x="4743700" y="1104425"/>
            <a:ext cx="4181100" cy="3644700"/>
          </a:xfrm>
          <a:prstGeom prst="rect">
            <a:avLst/>
          </a:prstGeom>
          <a:solidFill>
            <a:srgbClr val="00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Place the correct </a:t>
            </a:r>
            <a:r>
              <a:rPr b="1" lang="en" sz="2400" u="sng"/>
              <a:t>ingredient </a:t>
            </a:r>
            <a:r>
              <a:rPr lang="en" sz="2400"/>
              <a:t>in this box.</a:t>
            </a:r>
            <a:endParaRPr sz="2400"/>
          </a:p>
        </p:txBody>
      </p:sp>
      <p:pic>
        <p:nvPicPr>
          <p:cNvPr id="147" name="Google Shape;14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54875" y="-262850"/>
            <a:ext cx="2169500" cy="216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837950" y="3522301"/>
            <a:ext cx="1780250" cy="17695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059100" y="3464125"/>
            <a:ext cx="1885950" cy="188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2377562" y="2105000"/>
            <a:ext cx="2859475" cy="1172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3178728" y="445025"/>
            <a:ext cx="3490432" cy="176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832304" y="1818521"/>
            <a:ext cx="1992075" cy="1992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Measure 1 cup buttermilk</a:t>
            </a:r>
            <a:endParaRPr/>
          </a:p>
        </p:txBody>
      </p:sp>
      <p:sp>
        <p:nvSpPr>
          <p:cNvPr id="158" name="Google Shape;158;p24"/>
          <p:cNvSpPr txBox="1"/>
          <p:nvPr/>
        </p:nvSpPr>
        <p:spPr>
          <a:xfrm>
            <a:off x="252450" y="1104425"/>
            <a:ext cx="4181100" cy="3644700"/>
          </a:xfrm>
          <a:prstGeom prst="rect">
            <a:avLst/>
          </a:prstGeom>
          <a:solidFill>
            <a:srgbClr val="FFFF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Place the correct </a:t>
            </a:r>
            <a:r>
              <a:rPr b="1" lang="en" sz="2400" u="sng"/>
              <a:t>measuring</a:t>
            </a:r>
            <a:r>
              <a:rPr lang="en" sz="2400"/>
              <a:t> </a:t>
            </a:r>
            <a:r>
              <a:rPr b="1" lang="en" sz="2400" u="sng"/>
              <a:t>equipment</a:t>
            </a:r>
            <a:r>
              <a:rPr lang="en" sz="2400"/>
              <a:t> in this box.</a:t>
            </a:r>
            <a:endParaRPr sz="2400"/>
          </a:p>
        </p:txBody>
      </p:sp>
      <p:sp>
        <p:nvSpPr>
          <p:cNvPr id="159" name="Google Shape;159;p24"/>
          <p:cNvSpPr txBox="1"/>
          <p:nvPr/>
        </p:nvSpPr>
        <p:spPr>
          <a:xfrm>
            <a:off x="4743700" y="1104425"/>
            <a:ext cx="4181100" cy="3644700"/>
          </a:xfrm>
          <a:prstGeom prst="rect">
            <a:avLst/>
          </a:prstGeom>
          <a:solidFill>
            <a:srgbClr val="00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Place the correct </a:t>
            </a:r>
            <a:r>
              <a:rPr b="1" lang="en" sz="2400" u="sng"/>
              <a:t>ingredient </a:t>
            </a:r>
            <a:r>
              <a:rPr lang="en" sz="2400"/>
              <a:t>in this box.</a:t>
            </a:r>
            <a:endParaRPr sz="2400"/>
          </a:p>
        </p:txBody>
      </p:sp>
      <p:pic>
        <p:nvPicPr>
          <p:cNvPr id="160" name="Google Shape;16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54875" y="-262850"/>
            <a:ext cx="2169500" cy="216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837950" y="3522301"/>
            <a:ext cx="1780250" cy="17695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059100" y="3464125"/>
            <a:ext cx="1885950" cy="188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2377562" y="2105000"/>
            <a:ext cx="2859475" cy="1172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3178728" y="445025"/>
            <a:ext cx="3490432" cy="176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368773" y="1981313"/>
            <a:ext cx="2561350" cy="256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Measure 1 teaspoon baking soda</a:t>
            </a:r>
            <a:endParaRPr/>
          </a:p>
        </p:txBody>
      </p:sp>
      <p:sp>
        <p:nvSpPr>
          <p:cNvPr id="171" name="Google Shape;171;p25"/>
          <p:cNvSpPr txBox="1"/>
          <p:nvPr/>
        </p:nvSpPr>
        <p:spPr>
          <a:xfrm>
            <a:off x="252450" y="1104425"/>
            <a:ext cx="4181100" cy="3644700"/>
          </a:xfrm>
          <a:prstGeom prst="rect">
            <a:avLst/>
          </a:prstGeom>
          <a:solidFill>
            <a:srgbClr val="FFFF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Place the correct </a:t>
            </a:r>
            <a:r>
              <a:rPr b="1" lang="en" sz="2400" u="sng"/>
              <a:t>measuring</a:t>
            </a:r>
            <a:r>
              <a:rPr lang="en" sz="2400"/>
              <a:t> </a:t>
            </a:r>
            <a:r>
              <a:rPr b="1" lang="en" sz="2400" u="sng"/>
              <a:t>equipment</a:t>
            </a:r>
            <a:r>
              <a:rPr lang="en" sz="2400"/>
              <a:t> in this box.</a:t>
            </a:r>
            <a:endParaRPr sz="2400"/>
          </a:p>
        </p:txBody>
      </p:sp>
      <p:sp>
        <p:nvSpPr>
          <p:cNvPr id="172" name="Google Shape;172;p25"/>
          <p:cNvSpPr txBox="1"/>
          <p:nvPr/>
        </p:nvSpPr>
        <p:spPr>
          <a:xfrm>
            <a:off x="4743700" y="1104425"/>
            <a:ext cx="4181100" cy="3644700"/>
          </a:xfrm>
          <a:prstGeom prst="rect">
            <a:avLst/>
          </a:prstGeom>
          <a:solidFill>
            <a:srgbClr val="00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Place the correct </a:t>
            </a:r>
            <a:r>
              <a:rPr b="1" lang="en" sz="2400" u="sng"/>
              <a:t>ingredient </a:t>
            </a:r>
            <a:r>
              <a:rPr lang="en" sz="2400"/>
              <a:t>in this box.</a:t>
            </a:r>
            <a:endParaRPr sz="2400"/>
          </a:p>
        </p:txBody>
      </p:sp>
      <p:pic>
        <p:nvPicPr>
          <p:cNvPr id="173" name="Google Shape;17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034575" y="1533725"/>
            <a:ext cx="2882150" cy="134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385373" y="3001675"/>
            <a:ext cx="2882150" cy="22379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697388" y="2745688"/>
            <a:ext cx="1740275" cy="174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768376" y="1017729"/>
            <a:ext cx="1740275" cy="17437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Measure 1 tablespoon baking powder</a:t>
            </a:r>
            <a:endParaRPr/>
          </a:p>
        </p:txBody>
      </p:sp>
      <p:sp>
        <p:nvSpPr>
          <p:cNvPr id="182" name="Google Shape;182;p26"/>
          <p:cNvSpPr txBox="1"/>
          <p:nvPr/>
        </p:nvSpPr>
        <p:spPr>
          <a:xfrm>
            <a:off x="252450" y="1104425"/>
            <a:ext cx="4181100" cy="3644700"/>
          </a:xfrm>
          <a:prstGeom prst="rect">
            <a:avLst/>
          </a:prstGeom>
          <a:solidFill>
            <a:srgbClr val="FFFF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Place the correct </a:t>
            </a:r>
            <a:r>
              <a:rPr b="1" lang="en" sz="2400" u="sng"/>
              <a:t>measuring</a:t>
            </a:r>
            <a:r>
              <a:rPr lang="en" sz="2400"/>
              <a:t> </a:t>
            </a:r>
            <a:r>
              <a:rPr b="1" lang="en" sz="2400" u="sng"/>
              <a:t>equipment</a:t>
            </a:r>
            <a:r>
              <a:rPr lang="en" sz="2400"/>
              <a:t> in this box.</a:t>
            </a:r>
            <a:endParaRPr sz="2400"/>
          </a:p>
        </p:txBody>
      </p:sp>
      <p:sp>
        <p:nvSpPr>
          <p:cNvPr id="183" name="Google Shape;183;p26"/>
          <p:cNvSpPr txBox="1"/>
          <p:nvPr/>
        </p:nvSpPr>
        <p:spPr>
          <a:xfrm>
            <a:off x="4743700" y="1104425"/>
            <a:ext cx="4181100" cy="3644700"/>
          </a:xfrm>
          <a:prstGeom prst="rect">
            <a:avLst/>
          </a:prstGeom>
          <a:solidFill>
            <a:srgbClr val="00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Place the correct </a:t>
            </a:r>
            <a:r>
              <a:rPr b="1" lang="en" sz="2400" u="sng"/>
              <a:t>ingredient </a:t>
            </a:r>
            <a:r>
              <a:rPr lang="en" sz="2400"/>
              <a:t>in this box.</a:t>
            </a:r>
            <a:endParaRPr sz="2400"/>
          </a:p>
        </p:txBody>
      </p:sp>
      <p:pic>
        <p:nvPicPr>
          <p:cNvPr id="184" name="Google Shape;18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060875" y="-409452"/>
            <a:ext cx="1474400" cy="147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58650" y="0"/>
            <a:ext cx="2308900" cy="230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033550" y="-89300"/>
            <a:ext cx="2169500" cy="216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2939850" y="629825"/>
            <a:ext cx="2882150" cy="134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3597325" y="2197001"/>
            <a:ext cx="1780250" cy="17695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1817087" y="1830400"/>
            <a:ext cx="2428875" cy="188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323725" y="3466750"/>
            <a:ext cx="1457625" cy="145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9368046" y="2146825"/>
            <a:ext cx="1369000" cy="136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-2082675" y="3181288"/>
            <a:ext cx="2571750" cy="174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Measure 1/2 teaspoon salt</a:t>
            </a:r>
            <a:endParaRPr/>
          </a:p>
        </p:txBody>
      </p:sp>
      <p:sp>
        <p:nvSpPr>
          <p:cNvPr id="198" name="Google Shape;198;p27"/>
          <p:cNvSpPr txBox="1"/>
          <p:nvPr/>
        </p:nvSpPr>
        <p:spPr>
          <a:xfrm>
            <a:off x="252450" y="1104425"/>
            <a:ext cx="4181100" cy="3644700"/>
          </a:xfrm>
          <a:prstGeom prst="rect">
            <a:avLst/>
          </a:prstGeom>
          <a:solidFill>
            <a:srgbClr val="FFFF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Place the correct </a:t>
            </a:r>
            <a:r>
              <a:rPr b="1" lang="en" sz="2400" u="sng"/>
              <a:t>measuring</a:t>
            </a:r>
            <a:r>
              <a:rPr lang="en" sz="2400"/>
              <a:t> </a:t>
            </a:r>
            <a:r>
              <a:rPr b="1" lang="en" sz="2400" u="sng"/>
              <a:t>equipment</a:t>
            </a:r>
            <a:r>
              <a:rPr lang="en" sz="2400"/>
              <a:t> in this box.</a:t>
            </a:r>
            <a:endParaRPr sz="2400"/>
          </a:p>
        </p:txBody>
      </p:sp>
      <p:sp>
        <p:nvSpPr>
          <p:cNvPr id="199" name="Google Shape;199;p27"/>
          <p:cNvSpPr txBox="1"/>
          <p:nvPr/>
        </p:nvSpPr>
        <p:spPr>
          <a:xfrm>
            <a:off x="4743700" y="1104425"/>
            <a:ext cx="4181100" cy="3644700"/>
          </a:xfrm>
          <a:prstGeom prst="rect">
            <a:avLst/>
          </a:prstGeom>
          <a:solidFill>
            <a:srgbClr val="00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Place the correct </a:t>
            </a:r>
            <a:r>
              <a:rPr b="1" lang="en" sz="2400" u="sng"/>
              <a:t>ingredient </a:t>
            </a:r>
            <a:r>
              <a:rPr lang="en" sz="2400"/>
              <a:t>in this box.</a:t>
            </a:r>
            <a:endParaRPr sz="2400"/>
          </a:p>
        </p:txBody>
      </p:sp>
      <p:pic>
        <p:nvPicPr>
          <p:cNvPr id="200" name="Google Shape;20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30588" y="2523513"/>
            <a:ext cx="1740275" cy="174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34951" y="445029"/>
            <a:ext cx="1740275" cy="1743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3063077" y="2523525"/>
            <a:ext cx="3428302" cy="207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3175050" y="901775"/>
            <a:ext cx="2859475" cy="1172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Measure ½  </a:t>
            </a:r>
            <a:r>
              <a:rPr lang="en"/>
              <a:t>margarine</a:t>
            </a:r>
            <a:endParaRPr/>
          </a:p>
        </p:txBody>
      </p:sp>
      <p:sp>
        <p:nvSpPr>
          <p:cNvPr id="209" name="Google Shape;209;p28"/>
          <p:cNvSpPr txBox="1"/>
          <p:nvPr/>
        </p:nvSpPr>
        <p:spPr>
          <a:xfrm>
            <a:off x="252450" y="1104425"/>
            <a:ext cx="4181100" cy="3644700"/>
          </a:xfrm>
          <a:prstGeom prst="rect">
            <a:avLst/>
          </a:prstGeom>
          <a:solidFill>
            <a:srgbClr val="FFFF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Place the correct </a:t>
            </a:r>
            <a:r>
              <a:rPr b="1" lang="en" sz="2400" u="sng"/>
              <a:t>measuring</a:t>
            </a:r>
            <a:r>
              <a:rPr lang="en" sz="2400"/>
              <a:t> </a:t>
            </a:r>
            <a:r>
              <a:rPr b="1" lang="en" sz="2400" u="sng"/>
              <a:t>equipment</a:t>
            </a:r>
            <a:r>
              <a:rPr lang="en" sz="2400"/>
              <a:t> in this box.</a:t>
            </a:r>
            <a:endParaRPr sz="2400"/>
          </a:p>
        </p:txBody>
      </p:sp>
      <p:sp>
        <p:nvSpPr>
          <p:cNvPr id="210" name="Google Shape;210;p28"/>
          <p:cNvSpPr txBox="1"/>
          <p:nvPr/>
        </p:nvSpPr>
        <p:spPr>
          <a:xfrm>
            <a:off x="4743700" y="1104425"/>
            <a:ext cx="4181100" cy="3644700"/>
          </a:xfrm>
          <a:prstGeom prst="rect">
            <a:avLst/>
          </a:prstGeom>
          <a:solidFill>
            <a:srgbClr val="00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Place the correct </a:t>
            </a:r>
            <a:r>
              <a:rPr b="1" lang="en" sz="2400" u="sng"/>
              <a:t>ingredient </a:t>
            </a:r>
            <a:r>
              <a:rPr lang="en" sz="2400"/>
              <a:t>in this box.</a:t>
            </a:r>
            <a:endParaRPr sz="2400"/>
          </a:p>
        </p:txBody>
      </p:sp>
      <p:pic>
        <p:nvPicPr>
          <p:cNvPr id="211" name="Google Shape;21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790000" y="445025"/>
            <a:ext cx="2882150" cy="134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196523" y="1390850"/>
            <a:ext cx="2882150" cy="22379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143988" y="1910463"/>
            <a:ext cx="1740275" cy="174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974075" y="-223125"/>
            <a:ext cx="2133600" cy="213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2547775" y="2890300"/>
            <a:ext cx="2859475" cy="1172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924800" y="3628750"/>
            <a:ext cx="1621375" cy="1621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00"/>
        </a:solidFill>
      </p:bgPr>
    </p:bg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520"/>
              <a:t>DIRECTIONS</a:t>
            </a:r>
            <a:endParaRPr sz="3520"/>
          </a:p>
        </p:txBody>
      </p:sp>
      <p:sp>
        <p:nvSpPr>
          <p:cNvPr id="222" name="Google Shape;222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lnSpc>
                <a:spcPct val="1615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615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 a large bowl, mix together flour, sugar, baking soda, baking powder, salt and margarine. Stir in 1 cup of buttermilk and egg. </a:t>
            </a:r>
            <a:endParaRPr sz="465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are the last 2 ingredients you mix in?</a:t>
            </a:r>
            <a:endParaRPr/>
          </a:p>
        </p:txBody>
      </p:sp>
      <p:sp>
        <p:nvSpPr>
          <p:cNvPr id="228" name="Google Shape;228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00"/>
        </a:solid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520"/>
              <a:t>DIRECTIONS</a:t>
            </a:r>
            <a:endParaRPr sz="3520"/>
          </a:p>
        </p:txBody>
      </p:sp>
      <p:sp>
        <p:nvSpPr>
          <p:cNvPr id="234" name="Google Shape;234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lnSpc>
                <a:spcPct val="1615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615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615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Turn dough out onto a lightly floured surface and knead slightly. Form dough into a round and place on prepared baking sheet. </a:t>
            </a:r>
            <a:endParaRPr sz="2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615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5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does knead mean?</a:t>
            </a:r>
            <a:endParaRPr/>
          </a:p>
        </p:txBody>
      </p:sp>
      <p:sp>
        <p:nvSpPr>
          <p:cNvPr id="240" name="Google Shape;240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Put the dough on the greased cookie sheet</a:t>
            </a:r>
            <a:endParaRPr/>
          </a:p>
        </p:txBody>
      </p:sp>
      <p:pic>
        <p:nvPicPr>
          <p:cNvPr id="246" name="Google Shape;24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675" y="1114600"/>
            <a:ext cx="8241274" cy="382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4118050" y="1114600"/>
            <a:ext cx="4632450" cy="3040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00"/>
        </a:solidFill>
      </p:bgPr>
    </p:bg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520"/>
              <a:t>DIRECTIONS for topping</a:t>
            </a:r>
            <a:endParaRPr sz="3520"/>
          </a:p>
        </p:txBody>
      </p:sp>
      <p:sp>
        <p:nvSpPr>
          <p:cNvPr id="253" name="Google Shape;253;p34"/>
          <p:cNvSpPr txBox="1"/>
          <p:nvPr>
            <p:ph idx="1" type="body"/>
          </p:nvPr>
        </p:nvSpPr>
        <p:spPr>
          <a:xfrm>
            <a:off x="392300" y="11793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47500" lnSpcReduction="10000"/>
          </a:bodyPr>
          <a:lstStyle/>
          <a:p>
            <a:pPr indent="0" lvl="0" marL="457200" rtl="0" algn="l">
              <a:lnSpc>
                <a:spcPct val="1615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615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8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 a small bowl, combine melted butter with 1/4 cup buttermilk; brush loaf with this mixture. </a:t>
            </a:r>
            <a:endParaRPr sz="408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615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8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Use a sharp knife to cut an 'X' into the top of the loaf.</a:t>
            </a:r>
            <a:endParaRPr sz="408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615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t/>
            </a:r>
            <a:endParaRPr b="1" sz="10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61538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5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220">
                <a:solidFill>
                  <a:srgbClr val="FF0000"/>
                </a:solidFill>
              </a:rPr>
              <a:t>               </a:t>
            </a:r>
            <a:r>
              <a:rPr b="1" lang="en" sz="3720">
                <a:solidFill>
                  <a:srgbClr val="FF0000"/>
                </a:solidFill>
              </a:rPr>
              <a:t> Measure 1/4 cup of butter</a:t>
            </a:r>
            <a:endParaRPr b="1" sz="3720">
              <a:solidFill>
                <a:srgbClr val="FF0000"/>
              </a:solidFill>
            </a:endParaRPr>
          </a:p>
        </p:txBody>
      </p:sp>
      <p:sp>
        <p:nvSpPr>
          <p:cNvPr id="259" name="Google Shape;259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000000"/>
                </a:solidFill>
                <a:highlight>
                  <a:srgbClr val="FFFFFF"/>
                </a:highlight>
              </a:rPr>
              <a:t>¼ cup of butter is equal to 4 TBSPs. </a:t>
            </a:r>
            <a:endParaRPr b="1" sz="25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2500">
                <a:solidFill>
                  <a:srgbClr val="000000"/>
                </a:solidFill>
                <a:highlight>
                  <a:srgbClr val="FFFFFF"/>
                </a:highlight>
              </a:rPr>
              <a:t>Cut the stick at ¼ cup</a:t>
            </a:r>
            <a:endParaRPr b="1" sz="2500">
              <a:solidFill>
                <a:srgbClr val="000000"/>
              </a:solidFill>
              <a:highlight>
                <a:srgbClr val="FFFFFF"/>
              </a:highlight>
            </a:endParaRPr>
          </a:p>
        </p:txBody>
      </p:sp>
      <p:pic>
        <p:nvPicPr>
          <p:cNvPr id="260" name="Google Shape;26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5775" y="2445525"/>
            <a:ext cx="7809901" cy="248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368159">
            <a:off x="5976027" y="839016"/>
            <a:ext cx="2631626" cy="26315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6"/>
          <p:cNvSpPr txBox="1"/>
          <p:nvPr>
            <p:ph type="title"/>
          </p:nvPr>
        </p:nvSpPr>
        <p:spPr>
          <a:xfrm>
            <a:off x="311700" y="3510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720"/>
              <a:t>How will you melt the butter?</a:t>
            </a:r>
            <a:endParaRPr sz="4720"/>
          </a:p>
        </p:txBody>
      </p:sp>
      <p:sp>
        <p:nvSpPr>
          <p:cNvPr id="267" name="Google Shape;267;p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7"/>
          <p:cNvSpPr/>
          <p:nvPr/>
        </p:nvSpPr>
        <p:spPr>
          <a:xfrm>
            <a:off x="-2014350" y="608100"/>
            <a:ext cx="2470500" cy="2305800"/>
          </a:xfrm>
          <a:prstGeom prst="mathMultiply">
            <a:avLst>
              <a:gd fmla="val 23520" name="adj1"/>
            </a:avLst>
          </a:prstGeom>
          <a:solidFill>
            <a:schemeClr val="lt2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00"/>
        </a:solidFill>
      </p:bgPr>
    </p:bg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520"/>
              <a:t>DIRECTIONS</a:t>
            </a:r>
            <a:endParaRPr sz="3520"/>
          </a:p>
        </p:txBody>
      </p:sp>
      <p:sp>
        <p:nvSpPr>
          <p:cNvPr id="278" name="Google Shape;278;p38"/>
          <p:cNvSpPr txBox="1"/>
          <p:nvPr>
            <p:ph idx="1" type="body"/>
          </p:nvPr>
        </p:nvSpPr>
        <p:spPr>
          <a:xfrm>
            <a:off x="392300" y="11793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457200" rtl="0" algn="l">
              <a:lnSpc>
                <a:spcPct val="1615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615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615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Bake in preheated oven until a toothpick inserted into the center of the loaf comes out clean, 45 to 50 minutes. </a:t>
            </a:r>
            <a:endParaRPr sz="3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5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3120"/>
              <a:t>How will you know if the bread is done?</a:t>
            </a:r>
            <a:endParaRPr b="1" sz="3120"/>
          </a:p>
        </p:txBody>
      </p:sp>
      <p:sp>
        <p:nvSpPr>
          <p:cNvPr id="284" name="Google Shape;284;p3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00"/>
        </a:solidFill>
      </p:bgPr>
    </p:bg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0"/>
          <p:cNvSpPr txBox="1"/>
          <p:nvPr>
            <p:ph idx="1" type="body"/>
          </p:nvPr>
        </p:nvSpPr>
        <p:spPr>
          <a:xfrm>
            <a:off x="138150" y="221575"/>
            <a:ext cx="3853500" cy="448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5400"/>
              <a:t>Before putting the bread in the oven you need?</a:t>
            </a:r>
            <a:endParaRPr b="1" sz="5400"/>
          </a:p>
        </p:txBody>
      </p:sp>
      <p:pic>
        <p:nvPicPr>
          <p:cNvPr id="290" name="Google Shape;290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38850" y="362875"/>
            <a:ext cx="4493450" cy="45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632426" y="-1"/>
            <a:ext cx="2537724" cy="2537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3358175" y="2154000"/>
            <a:ext cx="2754550" cy="275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4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37475" y="556261"/>
            <a:ext cx="2121925" cy="1425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FF"/>
        </a:solidFill>
      </p:bgPr>
    </p:bg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41"/>
          <p:cNvSpPr txBox="1"/>
          <p:nvPr>
            <p:ph type="title"/>
          </p:nvPr>
        </p:nvSpPr>
        <p:spPr>
          <a:xfrm>
            <a:off x="311700" y="445025"/>
            <a:ext cx="8520600" cy="78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15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Bake for 45-50 minutes in the preheated oven</a:t>
            </a:r>
            <a:endParaRPr sz="4600"/>
          </a:p>
        </p:txBody>
      </p:sp>
      <p:sp>
        <p:nvSpPr>
          <p:cNvPr id="299" name="Google Shape;299;p41"/>
          <p:cNvSpPr txBox="1"/>
          <p:nvPr/>
        </p:nvSpPr>
        <p:spPr>
          <a:xfrm>
            <a:off x="797250" y="1151775"/>
            <a:ext cx="7549500" cy="6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3800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Set the timer </a:t>
            </a:r>
            <a:endParaRPr sz="2500"/>
          </a:p>
        </p:txBody>
      </p:sp>
      <p:pic>
        <p:nvPicPr>
          <p:cNvPr id="300" name="Google Shape;300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30425" y="1894325"/>
            <a:ext cx="5649875" cy="2939175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41"/>
          <p:cNvSpPr txBox="1"/>
          <p:nvPr/>
        </p:nvSpPr>
        <p:spPr>
          <a:xfrm>
            <a:off x="2082650" y="2571750"/>
            <a:ext cx="1498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/>
          </a:p>
        </p:txBody>
      </p:sp>
      <p:sp>
        <p:nvSpPr>
          <p:cNvPr id="302" name="Google Shape;302;p41"/>
          <p:cNvSpPr txBox="1"/>
          <p:nvPr/>
        </p:nvSpPr>
        <p:spPr>
          <a:xfrm>
            <a:off x="4791025" y="2487500"/>
            <a:ext cx="1498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/>
          </a:p>
        </p:txBody>
      </p:sp>
      <p:sp>
        <p:nvSpPr>
          <p:cNvPr id="303" name="Google Shape;303;p41"/>
          <p:cNvSpPr txBox="1"/>
          <p:nvPr/>
        </p:nvSpPr>
        <p:spPr>
          <a:xfrm>
            <a:off x="4943425" y="2639900"/>
            <a:ext cx="1498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bread baked for 50 minutes</a:t>
            </a:r>
            <a:endParaRPr/>
          </a:p>
        </p:txBody>
      </p:sp>
      <p:sp>
        <p:nvSpPr>
          <p:cNvPr id="309" name="Google Shape;309;p42"/>
          <p:cNvSpPr txBox="1"/>
          <p:nvPr/>
        </p:nvSpPr>
        <p:spPr>
          <a:xfrm>
            <a:off x="299775" y="1262200"/>
            <a:ext cx="8456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700">
                <a:solidFill>
                  <a:schemeClr val="dk2"/>
                </a:solidFill>
              </a:rPr>
              <a:t>If I you put it in at 10:00 am when will it be done. </a:t>
            </a:r>
            <a:endParaRPr sz="2300"/>
          </a:p>
        </p:txBody>
      </p:sp>
      <p:sp>
        <p:nvSpPr>
          <p:cNvPr id="310" name="Google Shape;310;p42"/>
          <p:cNvSpPr/>
          <p:nvPr/>
        </p:nvSpPr>
        <p:spPr>
          <a:xfrm>
            <a:off x="1341100" y="2571750"/>
            <a:ext cx="6295200" cy="2114100"/>
          </a:xfrm>
          <a:prstGeom prst="rect">
            <a:avLst/>
          </a:prstGeom>
          <a:solidFill>
            <a:srgbClr val="FFFF00"/>
          </a:solidFill>
          <a:ln cap="flat" cmpd="sng" w="1524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700"/>
              <a:t>        </a:t>
            </a:r>
            <a:r>
              <a:rPr lang="en" sz="12800"/>
              <a:t>:</a:t>
            </a:r>
            <a:endParaRPr sz="12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