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embeddedFontLst>
    <p:embeddedFont>
      <p:font typeface="Roboto"/>
      <p:regular r:id="rId8"/>
      <p:bold r:id="rId9"/>
      <p:italic r:id="rId10"/>
      <p:boldItalic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oboto-boldItalic.fntdata"/><Relationship Id="rId10" Type="http://schemas.openxmlformats.org/officeDocument/2006/relationships/font" Target="fonts/Roboto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Roboto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Roboto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c423988dd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c423988dd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6c1434253b86183a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6c1434253b86183a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ww.facebook.com/groups/2568655663438916/user/1589965970/?__cft__%5B0%5D=AZVTh120Or-qPfbf5jluZ40z9hme5gFmJ6I95gfwgL7074mNA94mLfpGNdQR_5vRXkPsL_x3in3Tq27TeGiDfFz6tRnOmglNj44z4ZVJYMckU7B-sdqpVzxeTY2L_N4pK2cuNAA221PB-zouV2WmIvdpMyxKzHufVdIx1k0D8tkOAGa1RaGOFceDJRCf1ZmZbz4&amp;__tn__=-UC%2CP-R" TargetMode="External"/><Relationship Id="rId4" Type="http://schemas.openxmlformats.org/officeDocument/2006/relationships/hyperlink" Target="https://www.facebook.com/groups/2568655663438916/?__cft__%5B0%5D=AZVTh120Or-qPfbf5jluZ40z9hme5gFmJ6I95gfwgL7074mNA94mLfpGNdQR_5vRXkPsL_x3in3Tq27TeGiDfFz6tRnOmglNj44z4ZVJYMckU7B-sdqpVzxeTY2L_N4pK2cuNAA221PB-zouV2WmIvdpMyxKzHufVdIx1k0D8tkOAGa1RaGOFceDJRCf1ZmZbz4&amp;__tn__=-UC%2CP-R" TargetMode="External"/><Relationship Id="rId5" Type="http://schemas.openxmlformats.org/officeDocument/2006/relationships/hyperlink" Target="https://www.facebook.com/#" TargetMode="External"/><Relationship Id="rId6" Type="http://schemas.openxmlformats.org/officeDocument/2006/relationships/hyperlink" Target="https://docs.google.com/presentation/d/1agqhfpzcbgXtu2WhhIY4TegFhgK9hpLntWqv2uhmzcc/copy?usp=drivesdk&amp;fbclid=IwAR2Y6numwyJMzw765PVr6uYsstCOvVyGQS9Z1R8wBRH0YnrPFya2YAwfWGQ" TargetMode="External"/><Relationship Id="rId7" Type="http://schemas.openxmlformats.org/officeDocument/2006/relationships/hyperlink" Target="https://www.facebook.com/groups/2568655663438916/user/100049690639178/?__cft__%5B0%5D=AZVTh120Or-qPfbf5jluZ40z9hme5gFmJ6I95gfwgL7074mNA94mLfpGNdQR_5vRXkPsL_x3in3Tq27TeGiDfFz6tRnOmglNj44z4ZVJYMckU7B-sdqpVzxeTY2L_N4pK2cuNAA221PB-zouV2WmIvdpMyxKzHufVdIx1k0D8tkOAGa1RaGOFceDJRCf1ZmZbz4&amp;__tn__=-%5DK-R" TargetMode="External"/><Relationship Id="rId8" Type="http://schemas.openxmlformats.org/officeDocument/2006/relationships/hyperlink" Target="https://www.facebook.com/groups/2568655663438916/user/100049690639178/?__cft__%5B0%5D=AZVTh120Or-qPfbf5jluZ40z9hme5gFmJ6I95gfwgL7074mNA94mLfpGNdQR_5vRXkPsL_x3in3Tq27TeGiDfFz6tRnOmglNj44z4ZVJYMckU7B-sdqpVzxeTY2L_N4pK2cuNAA221PB-zouV2WmIvdpMyxKzHufVdIx1k0D8tkOAGa1RaGOFceDJRCf1ZmZbz4&amp;__tn__=-%5DK-R" TargetMode="External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6.png"/><Relationship Id="rId10" Type="http://schemas.openxmlformats.org/officeDocument/2006/relationships/hyperlink" Target="https://www.facebook.com/LifeStories.Goalcast/videos/549661832472902/" TargetMode="External"/><Relationship Id="rId13" Type="http://schemas.openxmlformats.org/officeDocument/2006/relationships/image" Target="../media/image4.jpg"/><Relationship Id="rId12" Type="http://schemas.openxmlformats.org/officeDocument/2006/relationships/hyperlink" Target="https://docs.google.com/spreadsheets/d/1uxahvyJZJwtldxp_qk1SRqeGVtYt_qAUDNf-ZCdnNWY/copy?usp=drivesdk" TargetMode="External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Relationship Id="rId4" Type="http://schemas.openxmlformats.org/officeDocument/2006/relationships/hyperlink" Target="https://www.gettyimages.com/photos/audrey-hepburn?family=editorial&amp;phrase=audrey%20hepburn&amp;sort=mostpopular" TargetMode="External"/><Relationship Id="rId9" Type="http://schemas.openxmlformats.org/officeDocument/2006/relationships/image" Target="../media/image7.jpg"/><Relationship Id="rId15" Type="http://schemas.openxmlformats.org/officeDocument/2006/relationships/image" Target="../media/image5.png"/><Relationship Id="rId14" Type="http://schemas.openxmlformats.org/officeDocument/2006/relationships/hyperlink" Target="https://edpuzzle.com/media/60072bb116888e424301e9dc" TargetMode="External"/><Relationship Id="rId5" Type="http://schemas.openxmlformats.org/officeDocument/2006/relationships/image" Target="../media/image1.jpg"/><Relationship Id="rId6" Type="http://schemas.openxmlformats.org/officeDocument/2006/relationships/hyperlink" Target="https://www.keepinspiring.me/audrey-hepburn-quotes/" TargetMode="External"/><Relationship Id="rId7" Type="http://schemas.openxmlformats.org/officeDocument/2006/relationships/image" Target="../media/image3.jpg"/><Relationship Id="rId8" Type="http://schemas.openxmlformats.org/officeDocument/2006/relationships/hyperlink" Target="https://www.marieclaire.com/culture/news/g4987/audrey-hepburn-movie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489225" y="476000"/>
            <a:ext cx="8025900" cy="416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52400" rtl="0" algn="l">
              <a:lnSpc>
                <a:spcPct val="13333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chemeClr val="hlink"/>
                </a:solidFill>
                <a:highlight>
                  <a:srgbClr val="FFFFFF"/>
                </a:highlight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3"/>
              </a:rPr>
              <a:t>Mindy Beth</a:t>
            </a:r>
            <a:r>
              <a:rPr lang="en" sz="900">
                <a:solidFill>
                  <a:schemeClr val="hlink"/>
                </a:solidFill>
                <a:highlight>
                  <a:srgbClr val="FFFFFF"/>
                </a:highlight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4"/>
              </a:rPr>
              <a:t>Bitmoji Craze for Educators</a:t>
            </a:r>
            <a:endParaRPr sz="900">
              <a:solidFill>
                <a:schemeClr val="hlink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152400" marR="152400" rtl="0" algn="l">
              <a:lnSpc>
                <a:spcPct val="12308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chemeClr val="hlink"/>
                </a:solidFill>
                <a:highlight>
                  <a:srgbClr val="FFFFFF"/>
                </a:highlight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5"/>
              </a:rPr>
              <a:t>March 5 at 6:45 AM</a:t>
            </a:r>
            <a:endParaRPr sz="900">
              <a:solidFill>
                <a:schemeClr val="hlink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152400" marR="152400" rtl="0" algn="l">
              <a:lnSpc>
                <a:spcPct val="12308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rgbClr val="1C1E2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</a:t>
            </a:r>
            <a:endParaRPr sz="900">
              <a:solidFill>
                <a:srgbClr val="1C1E2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152400" marR="152400" rtl="0" algn="l">
              <a:lnSpc>
                <a:spcPct val="12308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rgbClr val="1C1E2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· </a:t>
            </a:r>
            <a:endParaRPr sz="900">
              <a:solidFill>
                <a:srgbClr val="1C1E2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152400" marR="152400" rtl="0" algn="l">
              <a:lnSpc>
                <a:spcPct val="13333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rgbClr val="1C1E2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Audrey Hepburn for Women's History Month</a:t>
            </a:r>
            <a:endParaRPr sz="900">
              <a:solidFill>
                <a:srgbClr val="1C1E2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152400" marR="152400" rtl="0" algn="l">
              <a:lnSpc>
                <a:spcPct val="13333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rgbClr val="1C1E2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Mimi Lopez and I created a pixel art activity to go with the picture book Just Being Audrey.</a:t>
            </a:r>
            <a:endParaRPr sz="900">
              <a:solidFill>
                <a:srgbClr val="1C1E2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152400" marR="152400" rtl="0" algn="l">
              <a:lnSpc>
                <a:spcPct val="13333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rgbClr val="1C1E2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You MUST make a copy of the pixel art activity linked to the book and relink it otherwisee STUDENTS will be REQUIRED to REQUEST ACCESS.</a:t>
            </a:r>
            <a:endParaRPr sz="900">
              <a:solidFill>
                <a:srgbClr val="1C1E2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152400" marR="152400" rtl="0" algn="l">
              <a:lnSpc>
                <a:spcPct val="13333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rgbClr val="1C1E2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Preview all content before using, especially the UNICEF video.</a:t>
            </a:r>
            <a:endParaRPr sz="900">
              <a:solidFill>
                <a:srgbClr val="1C1E2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152400" marR="152400" rtl="0" algn="l">
              <a:lnSpc>
                <a:spcPct val="13333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chemeClr val="hlink"/>
                </a:solidFill>
                <a:highlight>
                  <a:srgbClr val="FFFFFF"/>
                </a:highlight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6"/>
              </a:rPr>
              <a:t>https://docs.google.com/.../1agqhfpzcbgXtu2WhhIY4.../copy...</a:t>
            </a:r>
            <a:r>
              <a:rPr lang="en" sz="900">
                <a:solidFill>
                  <a:srgbClr val="1C1E2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— with</a:t>
            </a:r>
            <a:r>
              <a:rPr lang="en" sz="900">
                <a:solidFill>
                  <a:srgbClr val="1C1E21"/>
                </a:solidFill>
                <a:highlight>
                  <a:srgbClr val="FFFFFF"/>
                </a:highlight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lang="en" sz="900">
                <a:solidFill>
                  <a:schemeClr val="hlink"/>
                </a:solidFill>
                <a:highlight>
                  <a:srgbClr val="FFFFFF"/>
                </a:highlight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8"/>
              </a:rPr>
              <a:t>Mimi Lopez</a:t>
            </a:r>
            <a:r>
              <a:rPr lang="en" sz="900">
                <a:solidFill>
                  <a:srgbClr val="1C1E2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.</a:t>
            </a:r>
            <a:endParaRPr sz="900">
              <a:solidFill>
                <a:srgbClr val="1C1E2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342901" cy="532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41550" y="146750"/>
            <a:ext cx="1993233" cy="2647049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1" name="Google Shape;61;p14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661380" y="146750"/>
            <a:ext cx="2339544" cy="124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4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661375" y="1546050"/>
            <a:ext cx="2339550" cy="124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4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-271075" y="1472882"/>
            <a:ext cx="2691825" cy="4246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629342" y="2972362"/>
            <a:ext cx="858444" cy="124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6117105" y="4703842"/>
            <a:ext cx="2691825" cy="6258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