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4c5a72db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4c5a72db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4c5a72e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c4c5a72e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ctrTitle"/>
          </p:nvPr>
        </p:nvSpPr>
        <p:spPr>
          <a:xfrm>
            <a:off x="311708" y="744575"/>
            <a:ext cx="8520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7" name="Google Shape;97;p25"/>
          <p:cNvSpPr txBox="1"/>
          <p:nvPr>
            <p:ph idx="1" type="subTitle"/>
          </p:nvPr>
        </p:nvSpPr>
        <p:spPr>
          <a:xfrm>
            <a:off x="311700" y="2834125"/>
            <a:ext cx="8520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42" Type="http://schemas.openxmlformats.org/officeDocument/2006/relationships/image" Target="../media/image40.png"/><Relationship Id="rId41" Type="http://schemas.openxmlformats.org/officeDocument/2006/relationships/hyperlink" Target="https://www.youtube.com/embed/SptJX5AvEW4" TargetMode="External"/><Relationship Id="rId44" Type="http://schemas.openxmlformats.org/officeDocument/2006/relationships/image" Target="../media/image16.png"/><Relationship Id="rId43" Type="http://schemas.openxmlformats.org/officeDocument/2006/relationships/hyperlink" Target="https://www.youtube.com/embed/__8k6UM_Dv0" TargetMode="External"/><Relationship Id="rId46" Type="http://schemas.openxmlformats.org/officeDocument/2006/relationships/image" Target="../media/image42.png"/><Relationship Id="rId45" Type="http://schemas.openxmlformats.org/officeDocument/2006/relationships/hyperlink" Target="https://www.youtube.com/embed/gt6GhejLPrQ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jpg"/><Relationship Id="rId4" Type="http://schemas.openxmlformats.org/officeDocument/2006/relationships/image" Target="../media/image3.jpg"/><Relationship Id="rId9" Type="http://schemas.openxmlformats.org/officeDocument/2006/relationships/image" Target="../media/image30.png"/><Relationship Id="rId48" Type="http://schemas.openxmlformats.org/officeDocument/2006/relationships/image" Target="../media/image22.png"/><Relationship Id="rId47" Type="http://schemas.openxmlformats.org/officeDocument/2006/relationships/hyperlink" Target="https://youtu.be/KjhvevjpS84" TargetMode="External"/><Relationship Id="rId49" Type="http://schemas.openxmlformats.org/officeDocument/2006/relationships/hyperlink" Target="https://www.youtube.com/watch_popup?v=mvY2ehvFsKo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openxmlformats.org/officeDocument/2006/relationships/image" Target="../media/image4.png"/><Relationship Id="rId31" Type="http://schemas.openxmlformats.org/officeDocument/2006/relationships/hyperlink" Target="https://www.youtube.com/embed/mXgiwTUsM_M" TargetMode="External"/><Relationship Id="rId30" Type="http://schemas.openxmlformats.org/officeDocument/2006/relationships/image" Target="../media/image21.png"/><Relationship Id="rId33" Type="http://schemas.openxmlformats.org/officeDocument/2006/relationships/hyperlink" Target="https://www.youtube.com/embed/__8k6UM_Dv0" TargetMode="External"/><Relationship Id="rId32" Type="http://schemas.openxmlformats.org/officeDocument/2006/relationships/image" Target="../media/image12.png"/><Relationship Id="rId35" Type="http://schemas.openxmlformats.org/officeDocument/2006/relationships/hyperlink" Target="https://www.youtube.com/embed/xrXsFs5KpLQ" TargetMode="External"/><Relationship Id="rId34" Type="http://schemas.openxmlformats.org/officeDocument/2006/relationships/image" Target="../media/image24.png"/><Relationship Id="rId37" Type="http://schemas.openxmlformats.org/officeDocument/2006/relationships/hyperlink" Target="https://www.youtube.com/embed/cP4UEoRfVQA" TargetMode="External"/><Relationship Id="rId36" Type="http://schemas.openxmlformats.org/officeDocument/2006/relationships/image" Target="../media/image8.png"/><Relationship Id="rId39" Type="http://schemas.openxmlformats.org/officeDocument/2006/relationships/hyperlink" Target="https://www.youtube.com/embed/HVBjcmw6qec" TargetMode="External"/><Relationship Id="rId38" Type="http://schemas.openxmlformats.org/officeDocument/2006/relationships/image" Target="../media/image27.png"/><Relationship Id="rId62" Type="http://schemas.openxmlformats.org/officeDocument/2006/relationships/image" Target="../media/image23.png"/><Relationship Id="rId61" Type="http://schemas.openxmlformats.org/officeDocument/2006/relationships/hyperlink" Target="https://www.youtube.com/watch?v=cC8f1Dx3NPs" TargetMode="External"/><Relationship Id="rId20" Type="http://schemas.openxmlformats.org/officeDocument/2006/relationships/image" Target="../media/image25.png"/><Relationship Id="rId64" Type="http://schemas.openxmlformats.org/officeDocument/2006/relationships/image" Target="../media/image31.png"/><Relationship Id="rId63" Type="http://schemas.openxmlformats.org/officeDocument/2006/relationships/hyperlink" Target="https://www.youtube.com/watch?v=RTcOeUIs3wk" TargetMode="External"/><Relationship Id="rId22" Type="http://schemas.openxmlformats.org/officeDocument/2006/relationships/image" Target="../media/image18.png"/><Relationship Id="rId21" Type="http://schemas.openxmlformats.org/officeDocument/2006/relationships/hyperlink" Target="https://www.youtube.com/embed/1Bs4EkXYHTM" TargetMode="External"/><Relationship Id="rId24" Type="http://schemas.openxmlformats.org/officeDocument/2006/relationships/image" Target="../media/image10.png"/><Relationship Id="rId23" Type="http://schemas.openxmlformats.org/officeDocument/2006/relationships/hyperlink" Target="https://www.youtube.com/embed/foQYHPh7S4o" TargetMode="External"/><Relationship Id="rId60" Type="http://schemas.openxmlformats.org/officeDocument/2006/relationships/image" Target="../media/image26.png"/><Relationship Id="rId26" Type="http://schemas.openxmlformats.org/officeDocument/2006/relationships/image" Target="../media/image15.png"/><Relationship Id="rId25" Type="http://schemas.openxmlformats.org/officeDocument/2006/relationships/hyperlink" Target="https://www.youtube.com/embed/BCnK23bZt7w" TargetMode="External"/><Relationship Id="rId28" Type="http://schemas.openxmlformats.org/officeDocument/2006/relationships/image" Target="../media/image29.png"/><Relationship Id="rId27" Type="http://schemas.openxmlformats.org/officeDocument/2006/relationships/hyperlink" Target="https://www.youtube.com/embed/kg8Nh2ENWBw" TargetMode="External"/><Relationship Id="rId29" Type="http://schemas.openxmlformats.org/officeDocument/2006/relationships/hyperlink" Target="https://youtu.be/p9GRxCpS9jU" TargetMode="External"/><Relationship Id="rId51" Type="http://schemas.openxmlformats.org/officeDocument/2006/relationships/hyperlink" Target="https://www.youtube.com/embed/mMD-Zn0ankY" TargetMode="External"/><Relationship Id="rId50" Type="http://schemas.openxmlformats.org/officeDocument/2006/relationships/image" Target="../media/image17.png"/><Relationship Id="rId53" Type="http://schemas.openxmlformats.org/officeDocument/2006/relationships/hyperlink" Target="https://www.youtube.com/watch_popup?v=LbZAauj646o" TargetMode="External"/><Relationship Id="rId52" Type="http://schemas.openxmlformats.org/officeDocument/2006/relationships/image" Target="../media/image41.png"/><Relationship Id="rId11" Type="http://schemas.openxmlformats.org/officeDocument/2006/relationships/hyperlink" Target="https://youtu.be/-UmFlBzXJMY" TargetMode="External"/><Relationship Id="rId55" Type="http://schemas.openxmlformats.org/officeDocument/2006/relationships/hyperlink" Target="https://www.youtube.com/watch?v=5z_keXjxWHE" TargetMode="External"/><Relationship Id="rId10" Type="http://schemas.openxmlformats.org/officeDocument/2006/relationships/image" Target="../media/image9.png"/><Relationship Id="rId54" Type="http://schemas.openxmlformats.org/officeDocument/2006/relationships/image" Target="../media/image13.png"/><Relationship Id="rId13" Type="http://schemas.openxmlformats.org/officeDocument/2006/relationships/hyperlink" Target="https://youtu.be/miNCBjBcrTw" TargetMode="External"/><Relationship Id="rId57" Type="http://schemas.openxmlformats.org/officeDocument/2006/relationships/hyperlink" Target="https://www.youtube.com/watch?v=TqUZVK5iZSI&amp;t=356s" TargetMode="External"/><Relationship Id="rId12" Type="http://schemas.openxmlformats.org/officeDocument/2006/relationships/image" Target="../media/image36.png"/><Relationship Id="rId56" Type="http://schemas.openxmlformats.org/officeDocument/2006/relationships/image" Target="../media/image20.png"/><Relationship Id="rId15" Type="http://schemas.openxmlformats.org/officeDocument/2006/relationships/hyperlink" Target="https://www.youtube.com/embed/I6SvYepajss" TargetMode="External"/><Relationship Id="rId59" Type="http://schemas.openxmlformats.org/officeDocument/2006/relationships/hyperlink" Target="http://v" TargetMode="External"/><Relationship Id="rId14" Type="http://schemas.openxmlformats.org/officeDocument/2006/relationships/image" Target="../media/image1.png"/><Relationship Id="rId58" Type="http://schemas.openxmlformats.org/officeDocument/2006/relationships/image" Target="../media/image19.png"/><Relationship Id="rId17" Type="http://schemas.openxmlformats.org/officeDocument/2006/relationships/hyperlink" Target="https://www.youtube.com/embed/bGCuOEoEXSc" TargetMode="External"/><Relationship Id="rId16" Type="http://schemas.openxmlformats.org/officeDocument/2006/relationships/image" Target="../media/image11.png"/><Relationship Id="rId19" Type="http://schemas.openxmlformats.org/officeDocument/2006/relationships/hyperlink" Target="https://www.youtube.com/embed/A9zzflKMc0U" TargetMode="External"/><Relationship Id="rId1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g"/><Relationship Id="rId4" Type="http://schemas.openxmlformats.org/officeDocument/2006/relationships/image" Target="../media/image32.png"/><Relationship Id="rId9" Type="http://schemas.openxmlformats.org/officeDocument/2006/relationships/image" Target="../media/image4.png"/><Relationship Id="rId5" Type="http://schemas.openxmlformats.org/officeDocument/2006/relationships/image" Target="../media/image3.jp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7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6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5" name="Google Shape;10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6" name="Google Shape;10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7" name="Google Shape;10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11" name="Google Shape;111;p26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6"/>
          <p:cNvSpPr txBox="1"/>
          <p:nvPr/>
        </p:nvSpPr>
        <p:spPr>
          <a:xfrm>
            <a:off x="466188" y="2456238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391500" y="2362775"/>
            <a:ext cx="1061400" cy="8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Asian &amp; Pacific Islander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Library</a:t>
            </a:r>
            <a:endParaRPr b="1" sz="1200">
              <a:solidFill>
                <a:srgbClr val="FFFFFF"/>
              </a:solidFill>
            </a:endParaRPr>
          </a:p>
        </p:txBody>
      </p:sp>
      <p:pic>
        <p:nvPicPr>
          <p:cNvPr id="115" name="Google Shape;115;p2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39225" y="2826375"/>
            <a:ext cx="774565" cy="62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6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14048" y="1891950"/>
            <a:ext cx="853380" cy="66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477350" y="1841462"/>
            <a:ext cx="599650" cy="7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010250" y="2738850"/>
            <a:ext cx="547063" cy="7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382275" y="1871537"/>
            <a:ext cx="640501" cy="65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710738" y="1890948"/>
            <a:ext cx="640500" cy="664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182788" y="3686327"/>
            <a:ext cx="719352" cy="6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6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960968" y="2018108"/>
            <a:ext cx="640499" cy="51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6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412663" y="3585426"/>
            <a:ext cx="562627" cy="7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189650" y="2812174"/>
            <a:ext cx="514150" cy="642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779502" y="2814352"/>
            <a:ext cx="514150" cy="65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817500" y="3706198"/>
            <a:ext cx="599625" cy="595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086373" y="1792990"/>
            <a:ext cx="514150" cy="735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625525" y="2828650"/>
            <a:ext cx="813593" cy="6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527612" y="3691029"/>
            <a:ext cx="774575" cy="619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410877" y="3718784"/>
            <a:ext cx="719350" cy="57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2010250" y="3773883"/>
            <a:ext cx="681125" cy="53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375998" y="2729403"/>
            <a:ext cx="640501" cy="732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922225" y="1753389"/>
            <a:ext cx="681125" cy="794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680750" y="1751965"/>
            <a:ext cx="624125" cy="80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414562" y="2791448"/>
            <a:ext cx="719352" cy="67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507325" y="2728859"/>
            <a:ext cx="574975" cy="70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954700" y="3578945"/>
            <a:ext cx="599650" cy="726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748171" y="3727305"/>
            <a:ext cx="681125" cy="55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754371" y="2832087"/>
            <a:ext cx="774575" cy="634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376366" y="1858927"/>
            <a:ext cx="547075" cy="668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3521389" y="3716814"/>
            <a:ext cx="574975" cy="56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7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