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ife Saver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feSavers-regular.fntdata"/><Relationship Id="rId8" Type="http://schemas.openxmlformats.org/officeDocument/2006/relationships/font" Target="fonts/LifeSaver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d9b18a65_0_1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d9b18a65_0_1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7.png"/><Relationship Id="rId20" Type="http://schemas.openxmlformats.org/officeDocument/2006/relationships/hyperlink" Target="https://safeyoutube.net/w/d41K" TargetMode="External"/><Relationship Id="rId41" Type="http://schemas.openxmlformats.org/officeDocument/2006/relationships/image" Target="../media/image15.png"/><Relationship Id="rId22" Type="http://schemas.openxmlformats.org/officeDocument/2006/relationships/hyperlink" Target="https://safeyoutube.net/w/A3RJ" TargetMode="External"/><Relationship Id="rId21" Type="http://schemas.openxmlformats.org/officeDocument/2006/relationships/image" Target="../media/image3.png"/><Relationship Id="rId24" Type="http://schemas.openxmlformats.org/officeDocument/2006/relationships/hyperlink" Target="https://safeyoutube.net/w/5y5K" TargetMode="External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3.png"/><Relationship Id="rId9" Type="http://schemas.openxmlformats.org/officeDocument/2006/relationships/image" Target="../media/image2.gif"/><Relationship Id="rId26" Type="http://schemas.openxmlformats.org/officeDocument/2006/relationships/hyperlink" Target="https://safeyoutube.net/w/My5K" TargetMode="External"/><Relationship Id="rId25" Type="http://schemas.openxmlformats.org/officeDocument/2006/relationships/image" Target="../media/image6.png"/><Relationship Id="rId28" Type="http://schemas.openxmlformats.org/officeDocument/2006/relationships/hyperlink" Target="https://safeyoutube.net/w/hz5K" TargetMode="External"/><Relationship Id="rId27" Type="http://schemas.openxmlformats.org/officeDocument/2006/relationships/image" Target="../media/image9.png"/><Relationship Id="rId5" Type="http://schemas.openxmlformats.org/officeDocument/2006/relationships/hyperlink" Target="https://safeyoutube.net/w/vu5K" TargetMode="External"/><Relationship Id="rId6" Type="http://schemas.openxmlformats.org/officeDocument/2006/relationships/image" Target="../media/image16.png"/><Relationship Id="rId29" Type="http://schemas.openxmlformats.org/officeDocument/2006/relationships/image" Target="../media/image7.png"/><Relationship Id="rId7" Type="http://schemas.openxmlformats.org/officeDocument/2006/relationships/image" Target="../media/image26.png"/><Relationship Id="rId8" Type="http://schemas.openxmlformats.org/officeDocument/2006/relationships/hyperlink" Target="https://media.giphy.com/media/pKf7PlSjbtJN6/giphy.gif" TargetMode="External"/><Relationship Id="rId31" Type="http://schemas.openxmlformats.org/officeDocument/2006/relationships/image" Target="../media/image11.png"/><Relationship Id="rId30" Type="http://schemas.openxmlformats.org/officeDocument/2006/relationships/hyperlink" Target="https://safeyoutube.net/w/yR1K" TargetMode="External"/><Relationship Id="rId11" Type="http://schemas.openxmlformats.org/officeDocument/2006/relationships/image" Target="../media/image23.jpg"/><Relationship Id="rId33" Type="http://schemas.openxmlformats.org/officeDocument/2006/relationships/image" Target="../media/image5.png"/><Relationship Id="rId10" Type="http://schemas.openxmlformats.org/officeDocument/2006/relationships/image" Target="../media/image22.png"/><Relationship Id="rId32" Type="http://schemas.openxmlformats.org/officeDocument/2006/relationships/hyperlink" Target="https://safeyoutube.net/w/0z5K" TargetMode="External"/><Relationship Id="rId13" Type="http://schemas.openxmlformats.org/officeDocument/2006/relationships/image" Target="../media/image12.png"/><Relationship Id="rId35" Type="http://schemas.openxmlformats.org/officeDocument/2006/relationships/image" Target="../media/image18.png"/><Relationship Id="rId12" Type="http://schemas.openxmlformats.org/officeDocument/2006/relationships/hyperlink" Target="https://safeyoutube.net/w/qr1K" TargetMode="External"/><Relationship Id="rId34" Type="http://schemas.openxmlformats.org/officeDocument/2006/relationships/hyperlink" Target="https://safeyoutube.net/w/bz1K" TargetMode="External"/><Relationship Id="rId15" Type="http://schemas.openxmlformats.org/officeDocument/2006/relationships/image" Target="../media/image10.png"/><Relationship Id="rId37" Type="http://schemas.openxmlformats.org/officeDocument/2006/relationships/image" Target="../media/image19.gif"/><Relationship Id="rId14" Type="http://schemas.openxmlformats.org/officeDocument/2006/relationships/hyperlink" Target="https://safeyoutube.net/w/gp1K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8.png"/><Relationship Id="rId39" Type="http://schemas.openxmlformats.org/officeDocument/2006/relationships/image" Target="../media/image21.png"/><Relationship Id="rId16" Type="http://schemas.openxmlformats.org/officeDocument/2006/relationships/hyperlink" Target="https://safeyoutube.net/w/2n1K" TargetMode="External"/><Relationship Id="rId38" Type="http://schemas.openxmlformats.org/officeDocument/2006/relationships/image" Target="../media/image24.gif"/><Relationship Id="rId19" Type="http://schemas.openxmlformats.org/officeDocument/2006/relationships/image" Target="../media/image1.png"/><Relationship Id="rId18" Type="http://schemas.openxmlformats.org/officeDocument/2006/relationships/hyperlink" Target="https://safeyoutube.net/w/1k1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023225" y="-651875"/>
            <a:ext cx="1675650" cy="33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1500" y="541425"/>
            <a:ext cx="2387037" cy="8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18273" t="0"/>
          <a:stretch/>
        </p:blipFill>
        <p:spPr>
          <a:xfrm>
            <a:off x="6356525" y="124825"/>
            <a:ext cx="2831530" cy="83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18273" t="0"/>
          <a:stretch/>
        </p:blipFill>
        <p:spPr>
          <a:xfrm>
            <a:off x="6585125" y="-103775"/>
            <a:ext cx="2831530" cy="83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02175" y="-114529"/>
            <a:ext cx="3394322" cy="833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7">
            <a:alphaModFix/>
          </a:blip>
          <a:srcRect b="0" l="0" r="18273" t="0"/>
          <a:stretch/>
        </p:blipFill>
        <p:spPr>
          <a:xfrm>
            <a:off x="142050" y="26150"/>
            <a:ext cx="2831530" cy="83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7">
            <a:alphaModFix/>
          </a:blip>
          <a:srcRect b="0" l="0" r="18273" t="0"/>
          <a:stretch/>
        </p:blipFill>
        <p:spPr>
          <a:xfrm>
            <a:off x="370650" y="-202450"/>
            <a:ext cx="2831530" cy="83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06275" y="2793800"/>
            <a:ext cx="870150" cy="4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>
            <a:off x="4345250" y="977450"/>
            <a:ext cx="1246900" cy="693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7300" y="686025"/>
            <a:ext cx="2303876" cy="345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07200" y="914675"/>
            <a:ext cx="798025" cy="8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104999" y="1983587"/>
            <a:ext cx="870150" cy="86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209700" y="2042500"/>
            <a:ext cx="720377" cy="7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56600" y="3057339"/>
            <a:ext cx="946125" cy="90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071849" y="944365"/>
            <a:ext cx="870150" cy="80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71138" y="3118225"/>
            <a:ext cx="870150" cy="83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58900" y="869988"/>
            <a:ext cx="2110224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683375" y="980900"/>
            <a:ext cx="798025" cy="94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555450" y="999866"/>
            <a:ext cx="946125" cy="902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8355" r="9731" t="0"/>
          <a:stretch/>
        </p:blipFill>
        <p:spPr>
          <a:xfrm>
            <a:off x="6739774" y="2140150"/>
            <a:ext cx="589926" cy="7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555452" y="2160099"/>
            <a:ext cx="798025" cy="73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573263" y="3151373"/>
            <a:ext cx="870150" cy="864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720268" y="3152787"/>
            <a:ext cx="653694" cy="90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144125" y="1440175"/>
            <a:ext cx="1618800" cy="36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-440151" y="843213"/>
            <a:ext cx="1771075" cy="36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8287225" y="4715700"/>
            <a:ext cx="798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Life Savers"/>
                <a:ea typeface="Life Savers"/>
                <a:cs typeface="Life Savers"/>
                <a:sym typeface="Life Savers"/>
              </a:rPr>
              <a:t>Library</a:t>
            </a:r>
            <a:endParaRPr b="1" sz="1200"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212175" y="3663676"/>
            <a:ext cx="24672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164625" y="2302477"/>
            <a:ext cx="3294275" cy="195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 flipH="1">
            <a:off x="4083350" y="2595913"/>
            <a:ext cx="1075729" cy="9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280800" y="3035722"/>
            <a:ext cx="1075725" cy="1205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