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X0hf5c05dt8" TargetMode="External"/><Relationship Id="rId20" Type="http://schemas.openxmlformats.org/officeDocument/2006/relationships/hyperlink" Target="https://www.youtube.com/watch?v=ArB9fRNZFQ0" TargetMode="External"/><Relationship Id="rId42" Type="http://schemas.openxmlformats.org/officeDocument/2006/relationships/hyperlink" Target="https://www.youtube.com/watch?v=ExmHd3o6nfE" TargetMode="External"/><Relationship Id="rId41" Type="http://schemas.openxmlformats.org/officeDocument/2006/relationships/image" Target="../media/image18.png"/><Relationship Id="rId22" Type="http://schemas.openxmlformats.org/officeDocument/2006/relationships/hyperlink" Target="https://www.youtube.com/watch?v=LCECtkPieK0" TargetMode="External"/><Relationship Id="rId44" Type="http://schemas.openxmlformats.org/officeDocument/2006/relationships/image" Target="../media/image20.png"/><Relationship Id="rId21" Type="http://schemas.openxmlformats.org/officeDocument/2006/relationships/image" Target="../media/image7.png"/><Relationship Id="rId43" Type="http://schemas.openxmlformats.org/officeDocument/2006/relationships/image" Target="../media/image21.png"/><Relationship Id="rId24" Type="http://schemas.openxmlformats.org/officeDocument/2006/relationships/hyperlink" Target="https://www.youtube.com/watch?v=HhnO8GGnHzQ" TargetMode="External"/><Relationship Id="rId23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19.png"/><Relationship Id="rId9" Type="http://schemas.openxmlformats.org/officeDocument/2006/relationships/image" Target="../media/image11.png"/><Relationship Id="rId26" Type="http://schemas.openxmlformats.org/officeDocument/2006/relationships/image" Target="../media/image17.png"/><Relationship Id="rId25" Type="http://schemas.openxmlformats.org/officeDocument/2006/relationships/image" Target="../media/image4.png"/><Relationship Id="rId28" Type="http://schemas.openxmlformats.org/officeDocument/2006/relationships/image" Target="../media/image10.png"/><Relationship Id="rId27" Type="http://schemas.openxmlformats.org/officeDocument/2006/relationships/hyperlink" Target="https://www.youtube.com/watch?v=0NyoR9fGSBM" TargetMode="External"/><Relationship Id="rId5" Type="http://schemas.openxmlformats.org/officeDocument/2006/relationships/image" Target="../media/image25.png"/><Relationship Id="rId6" Type="http://schemas.openxmlformats.org/officeDocument/2006/relationships/hyperlink" Target="https://www.youtube.com/watch?v=tpRPwPpT_Hs&amp;t=28s" TargetMode="External"/><Relationship Id="rId29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hyperlink" Target="https://www.youtube.com/watch?v=idQrDfmUWhQ" TargetMode="External"/><Relationship Id="rId31" Type="http://schemas.openxmlformats.org/officeDocument/2006/relationships/image" Target="../media/image3.png"/><Relationship Id="rId30" Type="http://schemas.openxmlformats.org/officeDocument/2006/relationships/hyperlink" Target="https://www.youtube.com/c/ArtLandhowtodraw" TargetMode="External"/><Relationship Id="rId11" Type="http://schemas.openxmlformats.org/officeDocument/2006/relationships/image" Target="../media/image2.png"/><Relationship Id="rId33" Type="http://schemas.openxmlformats.org/officeDocument/2006/relationships/image" Target="../media/image12.png"/><Relationship Id="rId10" Type="http://schemas.openxmlformats.org/officeDocument/2006/relationships/hyperlink" Target="https://www.youtube.com/watch?v=Ivh0XpTBonk&amp;t=345s" TargetMode="External"/><Relationship Id="rId32" Type="http://schemas.openxmlformats.org/officeDocument/2006/relationships/image" Target="../media/image9.png"/><Relationship Id="rId13" Type="http://schemas.openxmlformats.org/officeDocument/2006/relationships/image" Target="../media/image6.png"/><Relationship Id="rId35" Type="http://schemas.openxmlformats.org/officeDocument/2006/relationships/image" Target="../media/image23.png"/><Relationship Id="rId12" Type="http://schemas.openxmlformats.org/officeDocument/2006/relationships/hyperlink" Target="https://www.youtube.com/watch?v=5S-sOVkY5mc" TargetMode="External"/><Relationship Id="rId34" Type="http://schemas.openxmlformats.org/officeDocument/2006/relationships/hyperlink" Target="https://www.youtube.com/watch?v=O8zsK_8U4HE" TargetMode="External"/><Relationship Id="rId15" Type="http://schemas.openxmlformats.org/officeDocument/2006/relationships/image" Target="../media/image14.png"/><Relationship Id="rId37" Type="http://schemas.openxmlformats.org/officeDocument/2006/relationships/image" Target="../media/image24.png"/><Relationship Id="rId14" Type="http://schemas.openxmlformats.org/officeDocument/2006/relationships/hyperlink" Target="https://www.youtube.com/watch?v=CqnXhoqT2So&amp;t=22s" TargetMode="External"/><Relationship Id="rId36" Type="http://schemas.openxmlformats.org/officeDocument/2006/relationships/hyperlink" Target="https://www.youtube.com/watch?v=3ApHeGk4NMc&amp;feature=youtu.be" TargetMode="External"/><Relationship Id="rId17" Type="http://schemas.openxmlformats.org/officeDocument/2006/relationships/image" Target="../media/image1.png"/><Relationship Id="rId39" Type="http://schemas.openxmlformats.org/officeDocument/2006/relationships/image" Target="../media/image22.png"/><Relationship Id="rId16" Type="http://schemas.openxmlformats.org/officeDocument/2006/relationships/hyperlink" Target="https://www.youtube.com/watch?v=x6W-FPGejB8" TargetMode="External"/><Relationship Id="rId38" Type="http://schemas.openxmlformats.org/officeDocument/2006/relationships/hyperlink" Target="https://www.youtube.com/watch?v=ca9SbAE93Qo&amp;t=29s" TargetMode="External"/><Relationship Id="rId19" Type="http://schemas.openxmlformats.org/officeDocument/2006/relationships/image" Target="../media/image8.png"/><Relationship Id="rId18" Type="http://schemas.openxmlformats.org/officeDocument/2006/relationships/hyperlink" Target="https://www.youtube.com/watch?v=SPm5FhX4Yl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21233" l="0" r="0" t="16569"/>
          <a:stretch/>
        </p:blipFill>
        <p:spPr>
          <a:xfrm>
            <a:off x="2712150" y="-416900"/>
            <a:ext cx="3559179" cy="82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5263" y="691125"/>
            <a:ext cx="6513476" cy="426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37950" y="1927150"/>
            <a:ext cx="1474000" cy="8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96026" y="854975"/>
            <a:ext cx="1474000" cy="933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64300" y="1927150"/>
            <a:ext cx="1409549" cy="8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16975" y="951950"/>
            <a:ext cx="1474000" cy="8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196025" y="3915600"/>
            <a:ext cx="1474000" cy="933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686138" y="2902350"/>
            <a:ext cx="1409550" cy="8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170525" y="1846700"/>
            <a:ext cx="1409549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476050" y="1927150"/>
            <a:ext cx="1474000" cy="8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037950" y="910124"/>
            <a:ext cx="1474000" cy="8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196025" y="2838423"/>
            <a:ext cx="1474001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4">
            <a:alphaModFix/>
          </a:blip>
          <a:srcRect b="21233" l="0" r="0" t="16569"/>
          <a:stretch/>
        </p:blipFill>
        <p:spPr>
          <a:xfrm>
            <a:off x="-344000" y="-355550"/>
            <a:ext cx="3559179" cy="82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4">
            <a:alphaModFix/>
          </a:blip>
          <a:srcRect b="21233" l="0" r="0" t="16569"/>
          <a:stretch/>
        </p:blipFill>
        <p:spPr>
          <a:xfrm>
            <a:off x="5704750" y="-275600"/>
            <a:ext cx="3559179" cy="82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26">
            <a:alphaModFix/>
          </a:blip>
          <a:srcRect b="62351" l="0" r="0" t="20817"/>
          <a:stretch/>
        </p:blipFill>
        <p:spPr>
          <a:xfrm>
            <a:off x="-142000" y="4688600"/>
            <a:ext cx="9682800" cy="72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476050" y="867075"/>
            <a:ext cx="1474001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470725" y="2742646"/>
            <a:ext cx="1474000" cy="2400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676750" y="3195625"/>
            <a:ext cx="1061955" cy="87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671000" y="225349"/>
            <a:ext cx="3802000" cy="5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919650" y="1439110"/>
            <a:ext cx="819049" cy="8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 flipH="1">
            <a:off x="351675" y="1439110"/>
            <a:ext cx="819049" cy="8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508275" y="2884975"/>
            <a:ext cx="1474000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3082925" y="2884975"/>
            <a:ext cx="1474000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4664300" y="3917025"/>
            <a:ext cx="1409526" cy="8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3082925" y="3887175"/>
            <a:ext cx="1409551" cy="933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476050" y="3917025"/>
            <a:ext cx="1474000" cy="87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44">
            <a:alphaModFix/>
          </a:blip>
          <a:srcRect b="0" l="0" r="40782" t="0"/>
          <a:stretch/>
        </p:blipFill>
        <p:spPr>
          <a:xfrm>
            <a:off x="-514775" y="2008250"/>
            <a:ext cx="1922400" cy="324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