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Passion One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assionOn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assion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216ed02e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1216ed02e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y9aRq4U-DW0&amp;list=PLRtjQa8yCy3VLB9IbmcNNQa8XoIQ0hKL6&amp;index=2" TargetMode="External"/><Relationship Id="rId42" Type="http://schemas.openxmlformats.org/officeDocument/2006/relationships/hyperlink" Target="https://www.youtube.com/watch?v=C9KA7r-mrr8&amp;list=PLRtjQa8yCy3VLB9IbmcNNQa8XoIQ0hKL6&amp;index=20" TargetMode="External"/><Relationship Id="rId41" Type="http://schemas.openxmlformats.org/officeDocument/2006/relationships/image" Target="../media/image6.png"/><Relationship Id="rId44" Type="http://schemas.openxmlformats.org/officeDocument/2006/relationships/hyperlink" Target="https://www.youtube.com/watch?v=4vJzCg1LJJ0&amp;list=PLRtjQa8yCy3VLB9IbmcNNQa8XoIQ0hKL6&amp;index=17" TargetMode="External"/><Relationship Id="rId43" Type="http://schemas.openxmlformats.org/officeDocument/2006/relationships/image" Target="../media/image25.png"/><Relationship Id="rId46" Type="http://schemas.openxmlformats.org/officeDocument/2006/relationships/hyperlink" Target="https://www.youtube.com/watch?v=L1paJguf1SE&amp;list=PLRtjQa8yCy3VLB9IbmcNNQa8XoIQ0hKL6&amp;index=19" TargetMode="External"/><Relationship Id="rId45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s://www.youtube.com/watch?v=3bK2-q-Uj3c" TargetMode="External"/><Relationship Id="rId9" Type="http://schemas.openxmlformats.org/officeDocument/2006/relationships/image" Target="../media/image10.png"/><Relationship Id="rId48" Type="http://schemas.openxmlformats.org/officeDocument/2006/relationships/hyperlink" Target="https://www.youtube.com/watch?v=vOQTe7d1sQY" TargetMode="External"/><Relationship Id="rId47" Type="http://schemas.openxmlformats.org/officeDocument/2006/relationships/image" Target="../media/image46.png"/><Relationship Id="rId49" Type="http://schemas.openxmlformats.org/officeDocument/2006/relationships/image" Target="../media/image44.png"/><Relationship Id="rId5" Type="http://schemas.openxmlformats.org/officeDocument/2006/relationships/image" Target="../media/image14.png"/><Relationship Id="rId6" Type="http://schemas.openxmlformats.org/officeDocument/2006/relationships/hyperlink" Target="https://www.youtube.com/watch?v=OMXrTCkOoyg&amp;list=PLRtjQa8yCy3VLB9IbmcNNQa8XoIQ0hKL6&amp;index=16" TargetMode="External"/><Relationship Id="rId7" Type="http://schemas.openxmlformats.org/officeDocument/2006/relationships/image" Target="../media/image43.png"/><Relationship Id="rId8" Type="http://schemas.openxmlformats.org/officeDocument/2006/relationships/hyperlink" Target="https://www.youtube.com/watch?v=g8rWlrOKvXM&amp;list=PLRtjQa8yCy3VLB9IbmcNNQa8XoIQ0hKL6&amp;index=9" TargetMode="External"/><Relationship Id="rId31" Type="http://schemas.openxmlformats.org/officeDocument/2006/relationships/image" Target="../media/image15.png"/><Relationship Id="rId30" Type="http://schemas.openxmlformats.org/officeDocument/2006/relationships/hyperlink" Target="https://www.youtube.com/watch?v=s4HwiwPAgME&amp;list=PLRtjQa8yCy3VLB9IbmcNNQa8XoIQ0hKL6&amp;index=6" TargetMode="External"/><Relationship Id="rId33" Type="http://schemas.openxmlformats.org/officeDocument/2006/relationships/image" Target="../media/image7.png"/><Relationship Id="rId32" Type="http://schemas.openxmlformats.org/officeDocument/2006/relationships/hyperlink" Target="https://www.youtube.com/watch?v=-sTN9ZgKZn4&amp;list=PLRtjQa8yCy3VLB9IbmcNNQa8XoIQ0hKL6&amp;index=1" TargetMode="External"/><Relationship Id="rId35" Type="http://schemas.openxmlformats.org/officeDocument/2006/relationships/image" Target="../media/image24.png"/><Relationship Id="rId34" Type="http://schemas.openxmlformats.org/officeDocument/2006/relationships/hyperlink" Target="https://www.youtube.com/watch?v=VUZFQoEiwDA&amp;list=PLRtjQa8yCy3VLB9IbmcNNQa8XoIQ0hKL6&amp;index=3" TargetMode="External"/><Relationship Id="rId37" Type="http://schemas.openxmlformats.org/officeDocument/2006/relationships/image" Target="../media/image19.png"/><Relationship Id="rId36" Type="http://schemas.openxmlformats.org/officeDocument/2006/relationships/hyperlink" Target="https://www.youtube.com/watch?v=TRsjy1z1pzc&amp;list=PLRtjQa8yCy3VLB9IbmcNNQa8XoIQ0hKL6&amp;index=5" TargetMode="External"/><Relationship Id="rId39" Type="http://schemas.openxmlformats.org/officeDocument/2006/relationships/image" Target="../media/image17.png"/><Relationship Id="rId38" Type="http://schemas.openxmlformats.org/officeDocument/2006/relationships/hyperlink" Target="https://www.youtube.com/watch?v=jN0CONZutYM&amp;list=PLRtjQa8yCy3VLB9IbmcNNQa8XoIQ0hKL6&amp;index=4" TargetMode="External"/><Relationship Id="rId20" Type="http://schemas.openxmlformats.org/officeDocument/2006/relationships/hyperlink" Target="https://www.youtube.com/watch?v=ScdAy7hwdjc&amp;list=PLRtjQa8yCy3VLB9IbmcNNQa8XoIQ0hKL6&amp;index=18" TargetMode="External"/><Relationship Id="rId22" Type="http://schemas.openxmlformats.org/officeDocument/2006/relationships/hyperlink" Target="https://www.youtube.com/watch?v=uRPrzsoNFHU&amp;list=PLRtjQa8yCy3VLB9IbmcNNQa8XoIQ0hKL6&amp;index=14" TargetMode="External"/><Relationship Id="rId21" Type="http://schemas.openxmlformats.org/officeDocument/2006/relationships/image" Target="../media/image5.png"/><Relationship Id="rId24" Type="http://schemas.openxmlformats.org/officeDocument/2006/relationships/hyperlink" Target="https://www.youtube.com/watch?v=INv00tH_oi8&amp;list=PLRtjQa8yCy3VLB9IbmcNNQa8XoIQ0hKL6&amp;index=13" TargetMode="External"/><Relationship Id="rId23" Type="http://schemas.openxmlformats.org/officeDocument/2006/relationships/image" Target="../media/image9.png"/><Relationship Id="rId26" Type="http://schemas.openxmlformats.org/officeDocument/2006/relationships/hyperlink" Target="https://www.youtube.com/watch?v=F-NH5sz11pg&amp;list=PLRtjQa8yCy3VLB9IbmcNNQa8XoIQ0hKL6&amp;index=8" TargetMode="External"/><Relationship Id="rId25" Type="http://schemas.openxmlformats.org/officeDocument/2006/relationships/image" Target="../media/image2.png"/><Relationship Id="rId28" Type="http://schemas.openxmlformats.org/officeDocument/2006/relationships/hyperlink" Target="https://www.youtube.com/watch?v=pVG3ShRxiOk&amp;list=PLRtjQa8yCy3VLB9IbmcNNQa8XoIQ0hKL6&amp;index=7" TargetMode="External"/><Relationship Id="rId27" Type="http://schemas.openxmlformats.org/officeDocument/2006/relationships/image" Target="../media/image1.png"/><Relationship Id="rId29" Type="http://schemas.openxmlformats.org/officeDocument/2006/relationships/image" Target="../media/image8.png"/><Relationship Id="rId51" Type="http://schemas.openxmlformats.org/officeDocument/2006/relationships/image" Target="../media/image22.png"/><Relationship Id="rId50" Type="http://schemas.openxmlformats.org/officeDocument/2006/relationships/hyperlink" Target="https://www.youtube.com/watch?v=RXXZs9pjm6Y" TargetMode="External"/><Relationship Id="rId11" Type="http://schemas.openxmlformats.org/officeDocument/2006/relationships/image" Target="../media/image47.png"/><Relationship Id="rId10" Type="http://schemas.openxmlformats.org/officeDocument/2006/relationships/hyperlink" Target="https://www.youtube.com/watch?v=EgevqAgEeZ0&amp;list=PLRtjQa8yCy3VLB9IbmcNNQa8XoIQ0hKL6&amp;index=25" TargetMode="External"/><Relationship Id="rId13" Type="http://schemas.openxmlformats.org/officeDocument/2006/relationships/image" Target="../media/image11.png"/><Relationship Id="rId12" Type="http://schemas.openxmlformats.org/officeDocument/2006/relationships/hyperlink" Target="https://www.youtube.com/watch?v=dS7n9o-v7Hc&amp;list=PLRtjQa8yCy3VLB9IbmcNNQa8XoIQ0hKL6&amp;index=24" TargetMode="External"/><Relationship Id="rId15" Type="http://schemas.openxmlformats.org/officeDocument/2006/relationships/image" Target="../media/image4.png"/><Relationship Id="rId14" Type="http://schemas.openxmlformats.org/officeDocument/2006/relationships/hyperlink" Target="https://www.youtube.com/watch?v=5LXXnH4_XKI&amp;list=PLRtjQa8yCy3VLB9IbmcNNQa8XoIQ0hKL6&amp;index=23" TargetMode="External"/><Relationship Id="rId17" Type="http://schemas.openxmlformats.org/officeDocument/2006/relationships/image" Target="../media/image30.png"/><Relationship Id="rId16" Type="http://schemas.openxmlformats.org/officeDocument/2006/relationships/hyperlink" Target="https://www.youtube.com/watch?v=Zt45VI4Lt6Q&amp;list=PLRtjQa8yCy3VLB9IbmcNNQa8XoIQ0hKL6&amp;index=22" TargetMode="External"/><Relationship Id="rId19" Type="http://schemas.openxmlformats.org/officeDocument/2006/relationships/image" Target="../media/image18.png"/><Relationship Id="rId18" Type="http://schemas.openxmlformats.org/officeDocument/2006/relationships/hyperlink" Target="https://www.youtube.com/watch?v=Tqxb-JCAgB4&amp;list=PLRtjQa8yCy3VLB9IbmcNNQa8XoIQ0hKL6&amp;index=21" TargetMode="External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39.png"/><Relationship Id="rId42" Type="http://schemas.openxmlformats.org/officeDocument/2006/relationships/image" Target="../media/image40.jpg"/><Relationship Id="rId41" Type="http://schemas.openxmlformats.org/officeDocument/2006/relationships/image" Target="../media/image48.png"/><Relationship Id="rId44" Type="http://schemas.openxmlformats.org/officeDocument/2006/relationships/image" Target="../media/image50.png"/><Relationship Id="rId43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51.png"/><Relationship Id="rId9" Type="http://schemas.openxmlformats.org/officeDocument/2006/relationships/hyperlink" Target="https://www.youtube.com/watch?v=Tqxb-JCAgB4&amp;list=PLRtjQa8yCy3VLB9IbmcNNQa8XoIQ0hKL6&amp;index=21" TargetMode="External"/><Relationship Id="rId5" Type="http://schemas.openxmlformats.org/officeDocument/2006/relationships/hyperlink" Target="https://www.youtube.com/watch?v=C9KA7r-mrr8&amp;list=PLRtjQa8yCy3VLB9IbmcNNQa8XoIQ0hKL6&amp;index=20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s://www.youtube.com/watch?v=Zt45VI4Lt6Q&amp;list=PLRtjQa8yCy3VLB9IbmcNNQa8XoIQ0hKL6&amp;index=22" TargetMode="External"/><Relationship Id="rId8" Type="http://schemas.openxmlformats.org/officeDocument/2006/relationships/image" Target="../media/image20.png"/><Relationship Id="rId31" Type="http://schemas.openxmlformats.org/officeDocument/2006/relationships/image" Target="../media/image34.png"/><Relationship Id="rId30" Type="http://schemas.openxmlformats.org/officeDocument/2006/relationships/image" Target="../media/image41.png"/><Relationship Id="rId33" Type="http://schemas.openxmlformats.org/officeDocument/2006/relationships/image" Target="../media/image35.png"/><Relationship Id="rId32" Type="http://schemas.openxmlformats.org/officeDocument/2006/relationships/hyperlink" Target="https://www.youtube.com/watch?v=INv00tH_oi8&amp;list=PLRtjQa8yCy3VLB9IbmcNNQa8XoIQ0hKL6&amp;index=13" TargetMode="External"/><Relationship Id="rId35" Type="http://schemas.openxmlformats.org/officeDocument/2006/relationships/image" Target="../media/image37.png"/><Relationship Id="rId34" Type="http://schemas.openxmlformats.org/officeDocument/2006/relationships/hyperlink" Target="https://www.youtube.com/playlist?list=PLRtjQa8yCy3VLB9IbmcNNQa8XoIQ0hKL6" TargetMode="External"/><Relationship Id="rId37" Type="http://schemas.openxmlformats.org/officeDocument/2006/relationships/hyperlink" Target="https://www.youtube.com/watch?v=vOQTe7d1sQY" TargetMode="External"/><Relationship Id="rId36" Type="http://schemas.openxmlformats.org/officeDocument/2006/relationships/image" Target="../media/image33.png"/><Relationship Id="rId39" Type="http://schemas.openxmlformats.org/officeDocument/2006/relationships/hyperlink" Target="https://www.youtube.com/watch?v=RXXZs9pjm6Y" TargetMode="External"/><Relationship Id="rId38" Type="http://schemas.openxmlformats.org/officeDocument/2006/relationships/image" Target="../media/image36.png"/><Relationship Id="rId20" Type="http://schemas.openxmlformats.org/officeDocument/2006/relationships/image" Target="../media/image26.png"/><Relationship Id="rId22" Type="http://schemas.openxmlformats.org/officeDocument/2006/relationships/image" Target="../media/image42.png"/><Relationship Id="rId21" Type="http://schemas.openxmlformats.org/officeDocument/2006/relationships/hyperlink" Target="https://www.youtube.com/watch?v=EgevqAgEeZ0&amp;list=PLRtjQa8yCy3VLB9IbmcNNQa8XoIQ0hKL6&amp;index=25" TargetMode="External"/><Relationship Id="rId24" Type="http://schemas.openxmlformats.org/officeDocument/2006/relationships/image" Target="../media/image38.png"/><Relationship Id="rId23" Type="http://schemas.openxmlformats.org/officeDocument/2006/relationships/hyperlink" Target="https://www.youtube.com/watch?v=5LXXnH4_XKI&amp;list=PLRtjQa8yCy3VLB9IbmcNNQa8XoIQ0hKL6&amp;index=23" TargetMode="External"/><Relationship Id="rId26" Type="http://schemas.openxmlformats.org/officeDocument/2006/relationships/image" Target="../media/image32.png"/><Relationship Id="rId25" Type="http://schemas.openxmlformats.org/officeDocument/2006/relationships/hyperlink" Target="https://www.youtube.com/watch?v=F-NH5sz11pg&amp;list=PLRtjQa8yCy3VLB9IbmcNNQa8XoIQ0hKL6&amp;index=8" TargetMode="External"/><Relationship Id="rId28" Type="http://schemas.openxmlformats.org/officeDocument/2006/relationships/image" Target="../media/image31.png"/><Relationship Id="rId27" Type="http://schemas.openxmlformats.org/officeDocument/2006/relationships/hyperlink" Target="https://www.youtube.com/watch?v=dS7n9o-v7Hc&amp;list=PLRtjQa8yCy3VLB9IbmcNNQa8XoIQ0hKL6&amp;index=24" TargetMode="External"/><Relationship Id="rId29" Type="http://schemas.openxmlformats.org/officeDocument/2006/relationships/hyperlink" Target="https://www.youtube.com/watch?v=uRPrzsoNFHU&amp;list=PLRtjQa8yCy3VLB9IbmcNNQa8XoIQ0hKL6&amp;index=14" TargetMode="External"/><Relationship Id="rId11" Type="http://schemas.openxmlformats.org/officeDocument/2006/relationships/hyperlink" Target="https://www.youtube.com/watch?v=pVG3ShRxiOk&amp;list=PLRtjQa8yCy3VLB9IbmcNNQa8XoIQ0hKL6&amp;index=7" TargetMode="External"/><Relationship Id="rId10" Type="http://schemas.openxmlformats.org/officeDocument/2006/relationships/image" Target="../media/image21.png"/><Relationship Id="rId13" Type="http://schemas.openxmlformats.org/officeDocument/2006/relationships/hyperlink" Target="https://www.youtube.com/watch?v=s4HwiwPAgME&amp;list=PLRtjQa8yCy3VLB9IbmcNNQa8XoIQ0hKL6&amp;index=6" TargetMode="External"/><Relationship Id="rId12" Type="http://schemas.openxmlformats.org/officeDocument/2006/relationships/image" Target="../media/image16.png"/><Relationship Id="rId15" Type="http://schemas.openxmlformats.org/officeDocument/2006/relationships/hyperlink" Target="https://www.youtube.com/watch?v=-sTN9ZgKZn4&amp;list=PLRtjQa8yCy3VLB9IbmcNNQa8XoIQ0hKL6&amp;index=1" TargetMode="External"/><Relationship Id="rId14" Type="http://schemas.openxmlformats.org/officeDocument/2006/relationships/image" Target="../media/image23.png"/><Relationship Id="rId17" Type="http://schemas.openxmlformats.org/officeDocument/2006/relationships/hyperlink" Target="https://www.youtube.com/watch?v=4vJzCg1LJJ0&amp;list=PLRtjQa8yCy3VLB9IbmcNNQa8XoIQ0hKL6&amp;index=17" TargetMode="External"/><Relationship Id="rId16" Type="http://schemas.openxmlformats.org/officeDocument/2006/relationships/image" Target="../media/image28.png"/><Relationship Id="rId19" Type="http://schemas.openxmlformats.org/officeDocument/2006/relationships/hyperlink" Target="https://www.youtube.com/watch?v=ScdAy7hwdjc&amp;list=PLRtjQa8yCy3VLB9IbmcNNQa8XoIQ0hKL6&amp;index=18" TargetMode="External"/><Relationship Id="rId18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6303">
            <a:off x="1101063" y="2862602"/>
            <a:ext cx="886275" cy="1068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76930" y="804702"/>
            <a:ext cx="914948" cy="7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350910">
            <a:off x="4930062" y="1459514"/>
            <a:ext cx="727102" cy="972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75027" y="287975"/>
            <a:ext cx="1685874" cy="130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362781">
            <a:off x="6978632" y="2276286"/>
            <a:ext cx="1103961" cy="1341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441483">
            <a:off x="3385048" y="2852331"/>
            <a:ext cx="1094932" cy="108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23128" y="2396709"/>
            <a:ext cx="1342822" cy="141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257411">
            <a:off x="851876" y="590300"/>
            <a:ext cx="1195322" cy="1470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725300" y="386025"/>
            <a:ext cx="868900" cy="96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rot="-257551">
            <a:off x="5736030" y="1305857"/>
            <a:ext cx="924841" cy="11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306510">
            <a:off x="3618687" y="939600"/>
            <a:ext cx="857349" cy="924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447074" y="2059739"/>
            <a:ext cx="996726" cy="102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317299" y="1739882"/>
            <a:ext cx="1342825" cy="108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173300" y="2483596"/>
            <a:ext cx="1239175" cy="1236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rot="-387618">
            <a:off x="1835676" y="1232275"/>
            <a:ext cx="996724" cy="1013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164550" y="2434263"/>
            <a:ext cx="1112375" cy="90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00980" y="1565725"/>
            <a:ext cx="592249" cy="9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rot="-410743">
            <a:off x="1572780" y="367863"/>
            <a:ext cx="1027023" cy="777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564288" y="1591914"/>
            <a:ext cx="1027026" cy="816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879588" y="309437"/>
            <a:ext cx="1027026" cy="111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26114" y="27888"/>
            <a:ext cx="1416148" cy="13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 rot="-552277">
            <a:off x="937570" y="2057347"/>
            <a:ext cx="811333" cy="865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374788" y="1480712"/>
            <a:ext cx="1416149" cy="1305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rot="-682940">
            <a:off x="5410138" y="2251891"/>
            <a:ext cx="1027025" cy="1390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850" y="521950"/>
            <a:ext cx="7183802" cy="446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0450" y="782950"/>
            <a:ext cx="1611701" cy="8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13125" y="1750750"/>
            <a:ext cx="1658875" cy="9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75202" y="2844514"/>
            <a:ext cx="1658876" cy="908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20451" y="2870331"/>
            <a:ext cx="1611700" cy="882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94302" y="762070"/>
            <a:ext cx="1658876" cy="9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61575" y="3880900"/>
            <a:ext cx="1490750" cy="90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75201" y="3890730"/>
            <a:ext cx="1611700" cy="89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20450" y="3898174"/>
            <a:ext cx="1611701" cy="89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55575" y="2870325"/>
            <a:ext cx="1596211" cy="8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675200" y="685275"/>
            <a:ext cx="1596201" cy="9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96850" y="1741250"/>
            <a:ext cx="1658876" cy="9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394302" y="3880893"/>
            <a:ext cx="1658876" cy="90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394302" y="2849425"/>
            <a:ext cx="1490750" cy="8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548100" y="2620675"/>
            <a:ext cx="1490750" cy="25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394300" y="1750750"/>
            <a:ext cx="1596199" cy="9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755949" y="3207050"/>
            <a:ext cx="1075046" cy="8823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2061000" y="80175"/>
            <a:ext cx="530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assion One"/>
                <a:ea typeface="Passion One"/>
                <a:cs typeface="Passion One"/>
                <a:sym typeface="Passion One"/>
              </a:rPr>
              <a:t>READ ACROSS AMERICA!!!</a:t>
            </a:r>
            <a:endParaRPr sz="2600"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 flipH="1">
            <a:off x="-629175" y="2870325"/>
            <a:ext cx="2359150" cy="2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913130" y="745619"/>
            <a:ext cx="1658876" cy="924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675200" y="1750750"/>
            <a:ext cx="1596201" cy="9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334075" y="0"/>
            <a:ext cx="1658876" cy="6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263775" y="-16450"/>
            <a:ext cx="1887301" cy="6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6950" y="1302875"/>
            <a:ext cx="926900" cy="154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8197650" y="1127425"/>
            <a:ext cx="841200" cy="12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 rotWithShape="1">
          <a:blip r:embed="rId44">
            <a:alphaModFix/>
          </a:blip>
          <a:srcRect b="68740" l="16107" r="13275" t="21427"/>
          <a:stretch/>
        </p:blipFill>
        <p:spPr>
          <a:xfrm>
            <a:off x="749875" y="4789125"/>
            <a:ext cx="8166899" cy="50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