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231324d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231324d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y9aRq4U-DW0&amp;list=PLRtjQa8yCy3VLB9IbmcNNQa8XoIQ0hKL6&amp;index=2" TargetMode="External"/><Relationship Id="rId42" Type="http://schemas.openxmlformats.org/officeDocument/2006/relationships/hyperlink" Target="https://www.youtube.com/watch?v=C9KA7r-mrr8&amp;list=PLRtjQa8yCy3VLB9IbmcNNQa8XoIQ0hKL6&amp;index=20" TargetMode="External"/><Relationship Id="rId41" Type="http://schemas.openxmlformats.org/officeDocument/2006/relationships/image" Target="../media/image8.png"/><Relationship Id="rId44" Type="http://schemas.openxmlformats.org/officeDocument/2006/relationships/hyperlink" Target="https://www.youtube.com/watch?v=4vJzCg1LJJ0&amp;list=PLRtjQa8yCy3VLB9IbmcNNQa8XoIQ0hKL6&amp;index=17" TargetMode="External"/><Relationship Id="rId43" Type="http://schemas.openxmlformats.org/officeDocument/2006/relationships/image" Target="../media/image17.png"/><Relationship Id="rId46" Type="http://schemas.openxmlformats.org/officeDocument/2006/relationships/hyperlink" Target="https://www.youtube.com/watch?v=L1paJguf1SE&amp;list=PLRtjQa8yCy3VLB9IbmcNNQa8XoIQ0hKL6&amp;index=19" TargetMode="External"/><Relationship Id="rId45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hyperlink" Target="https://www.youtube.com/watch?v=3bK2-q-Uj3c" TargetMode="External"/><Relationship Id="rId9" Type="http://schemas.openxmlformats.org/officeDocument/2006/relationships/image" Target="../media/image15.png"/><Relationship Id="rId48" Type="http://schemas.openxmlformats.org/officeDocument/2006/relationships/hyperlink" Target="https://www.youtube.com/watch?v=vOQTe7d1sQY" TargetMode="External"/><Relationship Id="rId47" Type="http://schemas.openxmlformats.org/officeDocument/2006/relationships/image" Target="../media/image26.png"/><Relationship Id="rId49" Type="http://schemas.openxmlformats.org/officeDocument/2006/relationships/image" Target="../media/image27.png"/><Relationship Id="rId5" Type="http://schemas.openxmlformats.org/officeDocument/2006/relationships/image" Target="../media/image9.png"/><Relationship Id="rId6" Type="http://schemas.openxmlformats.org/officeDocument/2006/relationships/hyperlink" Target="https://www.youtube.com/watch?v=OMXrTCkOoyg&amp;list=PLRtjQa8yCy3VLB9IbmcNNQa8XoIQ0hKL6&amp;index=16" TargetMode="External"/><Relationship Id="rId7" Type="http://schemas.openxmlformats.org/officeDocument/2006/relationships/image" Target="../media/image23.png"/><Relationship Id="rId8" Type="http://schemas.openxmlformats.org/officeDocument/2006/relationships/hyperlink" Target="https://www.youtube.com/watch?v=g8rWlrOKvXM&amp;list=PLRtjQa8yCy3VLB9IbmcNNQa8XoIQ0hKL6&amp;index=9" TargetMode="External"/><Relationship Id="rId31" Type="http://schemas.openxmlformats.org/officeDocument/2006/relationships/image" Target="../media/image7.png"/><Relationship Id="rId30" Type="http://schemas.openxmlformats.org/officeDocument/2006/relationships/hyperlink" Target="https://www.youtube.com/watch?v=s4HwiwPAgME&amp;list=PLRtjQa8yCy3VLB9IbmcNNQa8XoIQ0hKL6&amp;index=6" TargetMode="External"/><Relationship Id="rId33" Type="http://schemas.openxmlformats.org/officeDocument/2006/relationships/image" Target="../media/image5.png"/><Relationship Id="rId32" Type="http://schemas.openxmlformats.org/officeDocument/2006/relationships/hyperlink" Target="https://www.youtube.com/watch?v=-sTN9ZgKZn4&amp;list=PLRtjQa8yCy3VLB9IbmcNNQa8XoIQ0hKL6&amp;index=1" TargetMode="External"/><Relationship Id="rId35" Type="http://schemas.openxmlformats.org/officeDocument/2006/relationships/image" Target="../media/image21.png"/><Relationship Id="rId34" Type="http://schemas.openxmlformats.org/officeDocument/2006/relationships/hyperlink" Target="https://www.youtube.com/watch?v=VUZFQoEiwDA&amp;list=PLRtjQa8yCy3VLB9IbmcNNQa8XoIQ0hKL6&amp;index=3" TargetMode="External"/><Relationship Id="rId37" Type="http://schemas.openxmlformats.org/officeDocument/2006/relationships/image" Target="../media/image22.png"/><Relationship Id="rId36" Type="http://schemas.openxmlformats.org/officeDocument/2006/relationships/hyperlink" Target="https://www.youtube.com/watch?v=TRsjy1z1pzc&amp;list=PLRtjQa8yCy3VLB9IbmcNNQa8XoIQ0hKL6&amp;index=5" TargetMode="External"/><Relationship Id="rId39" Type="http://schemas.openxmlformats.org/officeDocument/2006/relationships/image" Target="../media/image14.png"/><Relationship Id="rId38" Type="http://schemas.openxmlformats.org/officeDocument/2006/relationships/hyperlink" Target="https://www.youtube.com/watch?v=jN0CONZutYM&amp;list=PLRtjQa8yCy3VLB9IbmcNNQa8XoIQ0hKL6&amp;index=4" TargetMode="External"/><Relationship Id="rId20" Type="http://schemas.openxmlformats.org/officeDocument/2006/relationships/hyperlink" Target="https://www.youtube.com/watch?v=ScdAy7hwdjc&amp;list=PLRtjQa8yCy3VLB9IbmcNNQa8XoIQ0hKL6&amp;index=18" TargetMode="External"/><Relationship Id="rId22" Type="http://schemas.openxmlformats.org/officeDocument/2006/relationships/hyperlink" Target="https://www.youtube.com/watch?v=uRPrzsoNFHU&amp;list=PLRtjQa8yCy3VLB9IbmcNNQa8XoIQ0hKL6&amp;index=14" TargetMode="External"/><Relationship Id="rId21" Type="http://schemas.openxmlformats.org/officeDocument/2006/relationships/image" Target="../media/image6.png"/><Relationship Id="rId24" Type="http://schemas.openxmlformats.org/officeDocument/2006/relationships/hyperlink" Target="https://www.youtube.com/watch?v=INv00tH_oi8&amp;list=PLRtjQa8yCy3VLB9IbmcNNQa8XoIQ0hKL6&amp;index=13" TargetMode="External"/><Relationship Id="rId23" Type="http://schemas.openxmlformats.org/officeDocument/2006/relationships/image" Target="../media/image11.png"/><Relationship Id="rId26" Type="http://schemas.openxmlformats.org/officeDocument/2006/relationships/hyperlink" Target="https://www.youtube.com/watch?v=F-NH5sz11pg&amp;list=PLRtjQa8yCy3VLB9IbmcNNQa8XoIQ0hKL6&amp;index=8" TargetMode="External"/><Relationship Id="rId25" Type="http://schemas.openxmlformats.org/officeDocument/2006/relationships/image" Target="../media/image1.png"/><Relationship Id="rId28" Type="http://schemas.openxmlformats.org/officeDocument/2006/relationships/hyperlink" Target="https://www.youtube.com/watch?v=pVG3ShRxiOk&amp;list=PLRtjQa8yCy3VLB9IbmcNNQa8XoIQ0hKL6&amp;index=7" TargetMode="External"/><Relationship Id="rId27" Type="http://schemas.openxmlformats.org/officeDocument/2006/relationships/image" Target="../media/image2.png"/><Relationship Id="rId29" Type="http://schemas.openxmlformats.org/officeDocument/2006/relationships/image" Target="../media/image18.png"/><Relationship Id="rId51" Type="http://schemas.openxmlformats.org/officeDocument/2006/relationships/image" Target="../media/image20.png"/><Relationship Id="rId50" Type="http://schemas.openxmlformats.org/officeDocument/2006/relationships/hyperlink" Target="https://www.youtube.com/watch?v=RXXZs9pjm6Y" TargetMode="External"/><Relationship Id="rId53" Type="http://schemas.openxmlformats.org/officeDocument/2006/relationships/image" Target="../media/image13.png"/><Relationship Id="rId52" Type="http://schemas.openxmlformats.org/officeDocument/2006/relationships/hyperlink" Target="https://www.youtube.com/watch?v=jkjt8mKYc_k" TargetMode="External"/><Relationship Id="rId11" Type="http://schemas.openxmlformats.org/officeDocument/2006/relationships/image" Target="../media/image24.png"/><Relationship Id="rId55" Type="http://schemas.openxmlformats.org/officeDocument/2006/relationships/image" Target="../media/image16.png"/><Relationship Id="rId10" Type="http://schemas.openxmlformats.org/officeDocument/2006/relationships/hyperlink" Target="https://www.youtube.com/watch?v=EgevqAgEeZ0&amp;list=PLRtjQa8yCy3VLB9IbmcNNQa8XoIQ0hKL6&amp;index=25" TargetMode="External"/><Relationship Id="rId54" Type="http://schemas.openxmlformats.org/officeDocument/2006/relationships/hyperlink" Target="https://www.youtube.com/watch?v=vVVtbPAvp2E&amp;feature=youtu.be" TargetMode="External"/><Relationship Id="rId13" Type="http://schemas.openxmlformats.org/officeDocument/2006/relationships/image" Target="../media/image3.png"/><Relationship Id="rId57" Type="http://schemas.openxmlformats.org/officeDocument/2006/relationships/image" Target="../media/image29.png"/><Relationship Id="rId12" Type="http://schemas.openxmlformats.org/officeDocument/2006/relationships/hyperlink" Target="https://www.youtube.com/watch?v=dS7n9o-v7Hc&amp;list=PLRtjQa8yCy3VLB9IbmcNNQa8XoIQ0hKL6&amp;index=24" TargetMode="External"/><Relationship Id="rId56" Type="http://schemas.openxmlformats.org/officeDocument/2006/relationships/hyperlink" Target="https://www.youtube.com/watch?v=kF3YA69GXto" TargetMode="External"/><Relationship Id="rId15" Type="http://schemas.openxmlformats.org/officeDocument/2006/relationships/image" Target="../media/image12.png"/><Relationship Id="rId59" Type="http://schemas.openxmlformats.org/officeDocument/2006/relationships/image" Target="../media/image28.png"/><Relationship Id="rId14" Type="http://schemas.openxmlformats.org/officeDocument/2006/relationships/hyperlink" Target="https://www.youtube.com/watch?v=5LXXnH4_XKI&amp;list=PLRtjQa8yCy3VLB9IbmcNNQa8XoIQ0hKL6&amp;index=23" TargetMode="External"/><Relationship Id="rId58" Type="http://schemas.openxmlformats.org/officeDocument/2006/relationships/hyperlink" Target="https://www.youtube.com/watch?v=jtfNjxUbYtE" TargetMode="External"/><Relationship Id="rId17" Type="http://schemas.openxmlformats.org/officeDocument/2006/relationships/image" Target="../media/image25.png"/><Relationship Id="rId16" Type="http://schemas.openxmlformats.org/officeDocument/2006/relationships/hyperlink" Target="https://www.youtube.com/watch?v=Zt45VI4Lt6Q&amp;list=PLRtjQa8yCy3VLB9IbmcNNQa8XoIQ0hKL6&amp;index=22" TargetMode="External"/><Relationship Id="rId19" Type="http://schemas.openxmlformats.org/officeDocument/2006/relationships/image" Target="../media/image10.png"/><Relationship Id="rId18" Type="http://schemas.openxmlformats.org/officeDocument/2006/relationships/hyperlink" Target="https://www.youtube.com/watch?v=Tqxb-JCAgB4&amp;list=PLRtjQa8yCy3VLB9IbmcNNQa8XoIQ0hKL6&amp;index=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6303">
            <a:off x="900100" y="2911827"/>
            <a:ext cx="886275" cy="10680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76930" y="804702"/>
            <a:ext cx="914948" cy="7610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350910">
            <a:off x="5041849" y="1544301"/>
            <a:ext cx="727102" cy="97259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75027" y="287975"/>
            <a:ext cx="1685874" cy="1304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362781">
            <a:off x="7254782" y="2353111"/>
            <a:ext cx="1103961" cy="13419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441483">
            <a:off x="3428398" y="2901556"/>
            <a:ext cx="1094932" cy="108858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23128" y="2396709"/>
            <a:ext cx="1342822" cy="14101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-257411">
            <a:off x="851876" y="590300"/>
            <a:ext cx="1195322" cy="14704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725300" y="386025"/>
            <a:ext cx="868900" cy="9623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rot="-257553">
            <a:off x="5732864" y="1308703"/>
            <a:ext cx="851972" cy="102099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4" name="Google Shape;6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306510">
            <a:off x="3618687" y="939600"/>
            <a:ext cx="857349" cy="92413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5" name="Google Shape;6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378299" y="1977902"/>
            <a:ext cx="996726" cy="10240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6" name="Google Shape;6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241724" y="1863057"/>
            <a:ext cx="1342826" cy="10826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7" name="Google Shape;6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463275" y="2551421"/>
            <a:ext cx="1239175" cy="123638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8" name="Google Shape;6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rot="-387618">
            <a:off x="1835676" y="1232275"/>
            <a:ext cx="996724" cy="10135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9" name="Google Shape;6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052150" y="2698125"/>
            <a:ext cx="996725" cy="807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0" name="Google Shape;70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700980" y="1509800"/>
            <a:ext cx="592249" cy="929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1" name="Google Shape;71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 rot="-410743">
            <a:off x="1572780" y="367863"/>
            <a:ext cx="1027023" cy="77743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2" name="Google Shape;72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619113" y="1407576"/>
            <a:ext cx="1027026" cy="81616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3" name="Google Shape;73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879588" y="309437"/>
            <a:ext cx="1027026" cy="111556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4" name="Google Shape;74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626114" y="27888"/>
            <a:ext cx="1416148" cy="1304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5" name="Google Shape;75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 rot="-552277">
            <a:off x="937570" y="2057347"/>
            <a:ext cx="811333" cy="8651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6" name="Google Shape;76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2380800" y="1377625"/>
            <a:ext cx="1416149" cy="130598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7" name="Google Shape;77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 rot="-682940">
            <a:off x="5410138" y="2251891"/>
            <a:ext cx="1027025" cy="13907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8" name="Google Shape;78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138860" y="1900077"/>
            <a:ext cx="1104425" cy="10086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9" name="Google Shape;79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4364865" y="1040531"/>
            <a:ext cx="1027024" cy="9373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0" name="Google Shape;80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6878540" y="2282925"/>
            <a:ext cx="822424" cy="90121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1" name="Google Shape;81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530094" y="2698129"/>
            <a:ext cx="1301974" cy="12323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